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57" r:id="rId3"/>
    <p:sldId id="258" r:id="rId4"/>
    <p:sldId id="259" r:id="rId5"/>
    <p:sldId id="262" r:id="rId6"/>
    <p:sldId id="263" r:id="rId7"/>
    <p:sldId id="265" r:id="rId8"/>
    <p:sldId id="264" r:id="rId9"/>
    <p:sldId id="266" r:id="rId10"/>
    <p:sldId id="273" r:id="rId11"/>
    <p:sldId id="267" r:id="rId12"/>
    <p:sldId id="268" r:id="rId13"/>
    <p:sldId id="269" r:id="rId14"/>
    <p:sldId id="270" r:id="rId15"/>
    <p:sldId id="271" r:id="rId16"/>
    <p:sldId id="272" r:id="rId17"/>
    <p:sldId id="274" r:id="rId18"/>
    <p:sldId id="275" r:id="rId19"/>
    <p:sldId id="276" r:id="rId20"/>
    <p:sldId id="277" r:id="rId21"/>
    <p:sldId id="278" r:id="rId22"/>
    <p:sldId id="279" r:id="rId23"/>
    <p:sldId id="280" r:id="rId24"/>
    <p:sldId id="281" r:id="rId25"/>
    <p:sldId id="282" r:id="rId26"/>
    <p:sldId id="283" r:id="rId27"/>
    <p:sldId id="286" r:id="rId28"/>
    <p:sldId id="284" r:id="rId29"/>
    <p:sldId id="285" r:id="rId30"/>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4C60"/>
    <a:srgbClr val="DFD7D4"/>
    <a:srgbClr val="294E6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4" autoAdjust="0"/>
    <p:restoredTop sz="93760" autoAdjust="0"/>
  </p:normalViewPr>
  <p:slideViewPr>
    <p:cSldViewPr snapToGrid="0">
      <p:cViewPr varScale="1">
        <p:scale>
          <a:sx n="84" d="100"/>
          <a:sy n="84" d="100"/>
        </p:scale>
        <p:origin x="150" y="6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B20980-F31B-4657-ABC8-16E837329BEA}" type="datetimeFigureOut">
              <a:rPr lang="es-ES" smtClean="0"/>
              <a:t>13/09/2020</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099A53-9C95-43ED-96B1-3B0714F481E6}" type="slidenum">
              <a:rPr lang="es-ES" smtClean="0"/>
              <a:t>‹N›</a:t>
            </a:fld>
            <a:endParaRPr lang="es-ES"/>
          </a:p>
        </p:txBody>
      </p:sp>
    </p:spTree>
    <p:extLst>
      <p:ext uri="{BB962C8B-B14F-4D97-AF65-F5344CB8AC3E}">
        <p14:creationId xmlns:p14="http://schemas.microsoft.com/office/powerpoint/2010/main" val="178703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27099A53-9C95-43ED-96B1-3B0714F481E6}" type="slidenum">
              <a:rPr lang="es-ES" smtClean="0"/>
              <a:t>11</a:t>
            </a:fld>
            <a:endParaRPr lang="es-ES"/>
          </a:p>
        </p:txBody>
      </p:sp>
    </p:spTree>
    <p:extLst>
      <p:ext uri="{BB962C8B-B14F-4D97-AF65-F5344CB8AC3E}">
        <p14:creationId xmlns:p14="http://schemas.microsoft.com/office/powerpoint/2010/main" val="30048961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27099A53-9C95-43ED-96B1-3B0714F481E6}" type="slidenum">
              <a:rPr lang="es-ES" smtClean="0"/>
              <a:t>18</a:t>
            </a:fld>
            <a:endParaRPr lang="es-ES"/>
          </a:p>
        </p:txBody>
      </p:sp>
    </p:spTree>
    <p:extLst>
      <p:ext uri="{BB962C8B-B14F-4D97-AF65-F5344CB8AC3E}">
        <p14:creationId xmlns:p14="http://schemas.microsoft.com/office/powerpoint/2010/main" val="3618669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s-E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s-ES"/>
          </a:p>
        </p:txBody>
      </p:sp>
      <p:sp>
        <p:nvSpPr>
          <p:cNvPr id="4" name="Marcador de fecha 3"/>
          <p:cNvSpPr>
            <a:spLocks noGrp="1"/>
          </p:cNvSpPr>
          <p:nvPr>
            <p:ph type="dt" sz="half" idx="10"/>
          </p:nvPr>
        </p:nvSpPr>
        <p:spPr/>
        <p:txBody>
          <a:bodyPr/>
          <a:lstStyle/>
          <a:p>
            <a:fld id="{65866762-7E17-471A-BC3C-A274300D51C9}" type="datetimeFigureOut">
              <a:rPr lang="es-ES" smtClean="0"/>
              <a:t>13/09/2020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7BE20B7D-6D15-42B9-B65D-757A294E407E}" type="slidenum">
              <a:rPr lang="es-ES" smtClean="0"/>
              <a:t>‹N›</a:t>
            </a:fld>
            <a:endParaRPr lang="es-ES"/>
          </a:p>
        </p:txBody>
      </p:sp>
    </p:spTree>
    <p:extLst>
      <p:ext uri="{BB962C8B-B14F-4D97-AF65-F5344CB8AC3E}">
        <p14:creationId xmlns:p14="http://schemas.microsoft.com/office/powerpoint/2010/main" val="29702487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it-IT"/>
              <a:t>Fare clic per modificare lo stile del titolo dello schema</a:t>
            </a:r>
            <a:endParaRPr lang="es-ES"/>
          </a:p>
        </p:txBody>
      </p:sp>
      <p:sp>
        <p:nvSpPr>
          <p:cNvPr id="3" name="Marcador de texto vertical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s-ES"/>
          </a:p>
        </p:txBody>
      </p:sp>
      <p:sp>
        <p:nvSpPr>
          <p:cNvPr id="4" name="Marcador de fecha 3"/>
          <p:cNvSpPr>
            <a:spLocks noGrp="1"/>
          </p:cNvSpPr>
          <p:nvPr>
            <p:ph type="dt" sz="half" idx="10"/>
          </p:nvPr>
        </p:nvSpPr>
        <p:spPr/>
        <p:txBody>
          <a:bodyPr/>
          <a:lstStyle/>
          <a:p>
            <a:fld id="{65866762-7E17-471A-BC3C-A274300D51C9}" type="datetimeFigureOut">
              <a:rPr lang="es-ES" smtClean="0"/>
              <a:t>13/09/2020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7BE20B7D-6D15-42B9-B65D-757A294E407E}" type="slidenum">
              <a:rPr lang="es-ES" smtClean="0"/>
              <a:t>‹N›</a:t>
            </a:fld>
            <a:endParaRPr lang="es-ES"/>
          </a:p>
        </p:txBody>
      </p:sp>
    </p:spTree>
    <p:extLst>
      <p:ext uri="{BB962C8B-B14F-4D97-AF65-F5344CB8AC3E}">
        <p14:creationId xmlns:p14="http://schemas.microsoft.com/office/powerpoint/2010/main" val="376000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s-E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s-ES"/>
          </a:p>
        </p:txBody>
      </p:sp>
      <p:sp>
        <p:nvSpPr>
          <p:cNvPr id="4" name="Marcador de fecha 3"/>
          <p:cNvSpPr>
            <a:spLocks noGrp="1"/>
          </p:cNvSpPr>
          <p:nvPr>
            <p:ph type="dt" sz="half" idx="10"/>
          </p:nvPr>
        </p:nvSpPr>
        <p:spPr/>
        <p:txBody>
          <a:bodyPr/>
          <a:lstStyle/>
          <a:p>
            <a:fld id="{65866762-7E17-471A-BC3C-A274300D51C9}" type="datetimeFigureOut">
              <a:rPr lang="es-ES" smtClean="0"/>
              <a:t>13/09/2020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7BE20B7D-6D15-42B9-B65D-757A294E407E}" type="slidenum">
              <a:rPr lang="es-ES" smtClean="0"/>
              <a:t>‹N›</a:t>
            </a:fld>
            <a:endParaRPr lang="es-ES"/>
          </a:p>
        </p:txBody>
      </p:sp>
    </p:spTree>
    <p:extLst>
      <p:ext uri="{BB962C8B-B14F-4D97-AF65-F5344CB8AC3E}">
        <p14:creationId xmlns:p14="http://schemas.microsoft.com/office/powerpoint/2010/main" val="2585463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it-IT"/>
              <a:t>Fare clic per modificare lo stile del titolo dello schema</a:t>
            </a:r>
            <a:endParaRPr lang="es-ES"/>
          </a:p>
        </p:txBody>
      </p:sp>
      <p:sp>
        <p:nvSpPr>
          <p:cNvPr id="3" name="Marcador de contenid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s-ES"/>
          </a:p>
        </p:txBody>
      </p:sp>
      <p:sp>
        <p:nvSpPr>
          <p:cNvPr id="4" name="Marcador de fecha 3"/>
          <p:cNvSpPr>
            <a:spLocks noGrp="1"/>
          </p:cNvSpPr>
          <p:nvPr>
            <p:ph type="dt" sz="half" idx="10"/>
          </p:nvPr>
        </p:nvSpPr>
        <p:spPr/>
        <p:txBody>
          <a:bodyPr/>
          <a:lstStyle/>
          <a:p>
            <a:fld id="{65866762-7E17-471A-BC3C-A274300D51C9}" type="datetimeFigureOut">
              <a:rPr lang="es-ES" smtClean="0"/>
              <a:t>13/09/2020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7BE20B7D-6D15-42B9-B65D-757A294E407E}" type="slidenum">
              <a:rPr lang="es-ES" smtClean="0"/>
              <a:t>‹N›</a:t>
            </a:fld>
            <a:endParaRPr lang="es-ES"/>
          </a:p>
        </p:txBody>
      </p:sp>
    </p:spTree>
    <p:extLst>
      <p:ext uri="{BB962C8B-B14F-4D97-AF65-F5344CB8AC3E}">
        <p14:creationId xmlns:p14="http://schemas.microsoft.com/office/powerpoint/2010/main" val="3478552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s-E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Marcador de fecha 3"/>
          <p:cNvSpPr>
            <a:spLocks noGrp="1"/>
          </p:cNvSpPr>
          <p:nvPr>
            <p:ph type="dt" sz="half" idx="10"/>
          </p:nvPr>
        </p:nvSpPr>
        <p:spPr/>
        <p:txBody>
          <a:bodyPr/>
          <a:lstStyle/>
          <a:p>
            <a:fld id="{65866762-7E17-471A-BC3C-A274300D51C9}" type="datetimeFigureOut">
              <a:rPr lang="es-ES" smtClean="0"/>
              <a:t>13/09/2020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7BE20B7D-6D15-42B9-B65D-757A294E407E}" type="slidenum">
              <a:rPr lang="es-ES" smtClean="0"/>
              <a:t>‹N›</a:t>
            </a:fld>
            <a:endParaRPr lang="es-ES"/>
          </a:p>
        </p:txBody>
      </p:sp>
    </p:spTree>
    <p:extLst>
      <p:ext uri="{BB962C8B-B14F-4D97-AF65-F5344CB8AC3E}">
        <p14:creationId xmlns:p14="http://schemas.microsoft.com/office/powerpoint/2010/main" val="2858052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it-IT"/>
              <a:t>Fare clic per modificare lo stile del titolo dello schema</a:t>
            </a:r>
            <a:endParaRPr lang="es-ES"/>
          </a:p>
        </p:txBody>
      </p:sp>
      <p:sp>
        <p:nvSpPr>
          <p:cNvPr id="3" name="Marcador de contenido 2"/>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s-ES"/>
          </a:p>
        </p:txBody>
      </p:sp>
      <p:sp>
        <p:nvSpPr>
          <p:cNvPr id="4" name="Marcador de contenido 3"/>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s-ES"/>
          </a:p>
        </p:txBody>
      </p:sp>
      <p:sp>
        <p:nvSpPr>
          <p:cNvPr id="5" name="Marcador de fecha 4"/>
          <p:cNvSpPr>
            <a:spLocks noGrp="1"/>
          </p:cNvSpPr>
          <p:nvPr>
            <p:ph type="dt" sz="half" idx="10"/>
          </p:nvPr>
        </p:nvSpPr>
        <p:spPr/>
        <p:txBody>
          <a:bodyPr/>
          <a:lstStyle/>
          <a:p>
            <a:fld id="{65866762-7E17-471A-BC3C-A274300D51C9}" type="datetimeFigureOut">
              <a:rPr lang="es-ES" smtClean="0"/>
              <a:t>13/09/2020</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7BE20B7D-6D15-42B9-B65D-757A294E407E}" type="slidenum">
              <a:rPr lang="es-ES" smtClean="0"/>
              <a:t>‹N›</a:t>
            </a:fld>
            <a:endParaRPr lang="es-ES"/>
          </a:p>
        </p:txBody>
      </p:sp>
    </p:spTree>
    <p:extLst>
      <p:ext uri="{BB962C8B-B14F-4D97-AF65-F5344CB8AC3E}">
        <p14:creationId xmlns:p14="http://schemas.microsoft.com/office/powerpoint/2010/main" val="806330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it-IT"/>
              <a:t>Fare clic per modificare lo stile del titolo dello schema</a:t>
            </a:r>
            <a:endParaRPr lang="es-E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Marcador de contenido 3"/>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s-E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Marcador de contenido 5"/>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s-ES"/>
          </a:p>
        </p:txBody>
      </p:sp>
      <p:sp>
        <p:nvSpPr>
          <p:cNvPr id="7" name="Marcador de fecha 6"/>
          <p:cNvSpPr>
            <a:spLocks noGrp="1"/>
          </p:cNvSpPr>
          <p:nvPr>
            <p:ph type="dt" sz="half" idx="10"/>
          </p:nvPr>
        </p:nvSpPr>
        <p:spPr/>
        <p:txBody>
          <a:bodyPr/>
          <a:lstStyle/>
          <a:p>
            <a:fld id="{65866762-7E17-471A-BC3C-A274300D51C9}" type="datetimeFigureOut">
              <a:rPr lang="es-ES" smtClean="0"/>
              <a:t>13/09/2020</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7BE20B7D-6D15-42B9-B65D-757A294E407E}" type="slidenum">
              <a:rPr lang="es-ES" smtClean="0"/>
              <a:t>‹N›</a:t>
            </a:fld>
            <a:endParaRPr lang="es-ES"/>
          </a:p>
        </p:txBody>
      </p:sp>
    </p:spTree>
    <p:extLst>
      <p:ext uri="{BB962C8B-B14F-4D97-AF65-F5344CB8AC3E}">
        <p14:creationId xmlns:p14="http://schemas.microsoft.com/office/powerpoint/2010/main" val="9081799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it-IT"/>
              <a:t>Fare clic per modificare lo stile del titolo dello schema</a:t>
            </a:r>
            <a:endParaRPr lang="es-ES"/>
          </a:p>
        </p:txBody>
      </p:sp>
      <p:sp>
        <p:nvSpPr>
          <p:cNvPr id="3" name="Marcador de fecha 2"/>
          <p:cNvSpPr>
            <a:spLocks noGrp="1"/>
          </p:cNvSpPr>
          <p:nvPr>
            <p:ph type="dt" sz="half" idx="10"/>
          </p:nvPr>
        </p:nvSpPr>
        <p:spPr/>
        <p:txBody>
          <a:bodyPr/>
          <a:lstStyle/>
          <a:p>
            <a:fld id="{65866762-7E17-471A-BC3C-A274300D51C9}" type="datetimeFigureOut">
              <a:rPr lang="es-ES" smtClean="0"/>
              <a:t>13/09/2020</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7BE20B7D-6D15-42B9-B65D-757A294E407E}" type="slidenum">
              <a:rPr lang="es-ES" smtClean="0"/>
              <a:t>‹N›</a:t>
            </a:fld>
            <a:endParaRPr lang="es-ES"/>
          </a:p>
        </p:txBody>
      </p:sp>
    </p:spTree>
    <p:extLst>
      <p:ext uri="{BB962C8B-B14F-4D97-AF65-F5344CB8AC3E}">
        <p14:creationId xmlns:p14="http://schemas.microsoft.com/office/powerpoint/2010/main" val="3054948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65866762-7E17-471A-BC3C-A274300D51C9}" type="datetimeFigureOut">
              <a:rPr lang="es-ES" smtClean="0"/>
              <a:t>13/09/2020</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7BE20B7D-6D15-42B9-B65D-757A294E407E}" type="slidenum">
              <a:rPr lang="es-ES" smtClean="0"/>
              <a:t>‹N›</a:t>
            </a:fld>
            <a:endParaRPr lang="es-ES"/>
          </a:p>
        </p:txBody>
      </p:sp>
    </p:spTree>
    <p:extLst>
      <p:ext uri="{BB962C8B-B14F-4D97-AF65-F5344CB8AC3E}">
        <p14:creationId xmlns:p14="http://schemas.microsoft.com/office/powerpoint/2010/main" val="29488840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s-E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Marcador de fecha 4"/>
          <p:cNvSpPr>
            <a:spLocks noGrp="1"/>
          </p:cNvSpPr>
          <p:nvPr>
            <p:ph type="dt" sz="half" idx="10"/>
          </p:nvPr>
        </p:nvSpPr>
        <p:spPr/>
        <p:txBody>
          <a:bodyPr/>
          <a:lstStyle/>
          <a:p>
            <a:fld id="{65866762-7E17-471A-BC3C-A274300D51C9}" type="datetimeFigureOut">
              <a:rPr lang="es-ES" smtClean="0"/>
              <a:t>13/09/2020</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7BE20B7D-6D15-42B9-B65D-757A294E407E}" type="slidenum">
              <a:rPr lang="es-ES" smtClean="0"/>
              <a:t>‹N›</a:t>
            </a:fld>
            <a:endParaRPr lang="es-ES"/>
          </a:p>
        </p:txBody>
      </p:sp>
    </p:spTree>
    <p:extLst>
      <p:ext uri="{BB962C8B-B14F-4D97-AF65-F5344CB8AC3E}">
        <p14:creationId xmlns:p14="http://schemas.microsoft.com/office/powerpoint/2010/main" val="23597197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s-E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Marcador de fecha 4"/>
          <p:cNvSpPr>
            <a:spLocks noGrp="1"/>
          </p:cNvSpPr>
          <p:nvPr>
            <p:ph type="dt" sz="half" idx="10"/>
          </p:nvPr>
        </p:nvSpPr>
        <p:spPr/>
        <p:txBody>
          <a:bodyPr/>
          <a:lstStyle/>
          <a:p>
            <a:fld id="{65866762-7E17-471A-BC3C-A274300D51C9}" type="datetimeFigureOut">
              <a:rPr lang="es-ES" smtClean="0"/>
              <a:t>13/09/2020</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7BE20B7D-6D15-42B9-B65D-757A294E407E}" type="slidenum">
              <a:rPr lang="es-ES" smtClean="0"/>
              <a:t>‹N›</a:t>
            </a:fld>
            <a:endParaRPr lang="es-ES"/>
          </a:p>
        </p:txBody>
      </p:sp>
    </p:spTree>
    <p:extLst>
      <p:ext uri="{BB962C8B-B14F-4D97-AF65-F5344CB8AC3E}">
        <p14:creationId xmlns:p14="http://schemas.microsoft.com/office/powerpoint/2010/main" val="27660222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866762-7E17-471A-BC3C-A274300D51C9}" type="datetimeFigureOut">
              <a:rPr lang="es-ES" smtClean="0"/>
              <a:t>13/09/2020</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E20B7D-6D15-42B9-B65D-757A294E407E}" type="slidenum">
              <a:rPr lang="es-ES" smtClean="0"/>
              <a:t>‹N›</a:t>
            </a:fld>
            <a:endParaRPr lang="es-ES"/>
          </a:p>
        </p:txBody>
      </p:sp>
    </p:spTree>
    <p:extLst>
      <p:ext uri="{BB962C8B-B14F-4D97-AF65-F5344CB8AC3E}">
        <p14:creationId xmlns:p14="http://schemas.microsoft.com/office/powerpoint/2010/main" val="34897638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openxmlformats.org/officeDocument/2006/relationships/image" Target="../media/image4.jp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jp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20.jp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1.jpg"/><Relationship Id="rId5" Type="http://schemas.openxmlformats.org/officeDocument/2006/relationships/image" Target="../media/image16.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27.jp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jp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30.jpg"/><Relationship Id="rId5" Type="http://schemas.openxmlformats.org/officeDocument/2006/relationships/image" Target="../media/image16.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32.jp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33.jp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35.jpg"/><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36.png"/><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38.png"/><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40.jpg"/></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42.png"/><Relationship Id="rId4" Type="http://schemas.openxmlformats.org/officeDocument/2006/relationships/image" Target="../media/image41.jpg"/></Relationships>
</file>

<file path=ppt/slides/_rels/slide2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43.jpg"/><Relationship Id="rId5" Type="http://schemas.openxmlformats.org/officeDocument/2006/relationships/image" Target="../media/image42.png"/><Relationship Id="rId4" Type="http://schemas.openxmlformats.org/officeDocument/2006/relationships/image" Target="../media/image16.png"/></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44.jpg"/><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10.jp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12.jp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jp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jp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a:blip r:embed="rId4"/>
          <a:stretch>
            <a:fillRect/>
          </a:stretch>
        </p:blipFill>
        <p:spPr>
          <a:xfrm>
            <a:off x="2160124" y="949947"/>
            <a:ext cx="8650974" cy="5243014"/>
          </a:xfrm>
          <a:prstGeom prst="rect">
            <a:avLst/>
          </a:prstGeom>
        </p:spPr>
      </p:pic>
      <p:pic>
        <p:nvPicPr>
          <p:cNvPr id="6" name="Imagen 5"/>
          <p:cNvPicPr>
            <a:picLocks noChangeAspect="1"/>
          </p:cNvPicPr>
          <p:nvPr/>
        </p:nvPicPr>
        <p:blipFill>
          <a:blip r:embed="rId4"/>
          <a:stretch>
            <a:fillRect/>
          </a:stretch>
        </p:blipFill>
        <p:spPr>
          <a:xfrm>
            <a:off x="1770513" y="807493"/>
            <a:ext cx="8650974" cy="5243014"/>
          </a:xfrm>
          <a:prstGeom prst="rect">
            <a:avLst/>
          </a:prstGeom>
        </p:spPr>
      </p:pic>
      <p:sp>
        <p:nvSpPr>
          <p:cNvPr id="2" name="Título 1"/>
          <p:cNvSpPr>
            <a:spLocks noGrp="1"/>
          </p:cNvSpPr>
          <p:nvPr>
            <p:ph type="ctrTitle"/>
          </p:nvPr>
        </p:nvSpPr>
        <p:spPr/>
        <p:txBody>
          <a:bodyPr/>
          <a:lstStyle/>
          <a:p>
            <a:endParaRPr lang="es-ES"/>
          </a:p>
        </p:txBody>
      </p:sp>
      <p:sp>
        <p:nvSpPr>
          <p:cNvPr id="3" name="Subtítulo 2"/>
          <p:cNvSpPr>
            <a:spLocks noGrp="1"/>
          </p:cNvSpPr>
          <p:nvPr>
            <p:ph type="subTitle" idx="1"/>
          </p:nvPr>
        </p:nvSpPr>
        <p:spPr/>
        <p:txBody>
          <a:bodyPr/>
          <a:lstStyle/>
          <a:p>
            <a:endParaRPr lang="es-ES"/>
          </a:p>
        </p:txBody>
      </p:sp>
      <p:pic>
        <p:nvPicPr>
          <p:cNvPr id="4" name="Imagen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7987" y="0"/>
            <a:ext cx="12309987" cy="6858000"/>
          </a:xfrm>
          <a:prstGeom prst="rect">
            <a:avLst/>
          </a:prstGeom>
        </p:spPr>
      </p:pic>
      <p:pic>
        <p:nvPicPr>
          <p:cNvPr id="7" name="Imagen 6"/>
          <p:cNvPicPr>
            <a:picLocks noChangeAspect="1"/>
          </p:cNvPicPr>
          <p:nvPr/>
        </p:nvPicPr>
        <p:blipFill>
          <a:blip r:embed="rId4"/>
          <a:stretch>
            <a:fillRect/>
          </a:stretch>
        </p:blipFill>
        <p:spPr>
          <a:xfrm>
            <a:off x="2303221" y="1122363"/>
            <a:ext cx="8650974" cy="5243014"/>
          </a:xfrm>
          <a:prstGeom prst="rect">
            <a:avLst/>
          </a:prstGeom>
          <a:ln>
            <a:noFill/>
          </a:ln>
          <a:effectLst>
            <a:softEdge rad="112500"/>
          </a:effectLst>
        </p:spPr>
      </p:pic>
      <p:pic>
        <p:nvPicPr>
          <p:cNvPr id="10" name="Imagen 9"/>
          <p:cNvPicPr>
            <a:picLocks noChangeAspect="1"/>
          </p:cNvPicPr>
          <p:nvPr/>
        </p:nvPicPr>
        <p:blipFill>
          <a:blip r:embed="rId6"/>
          <a:stretch>
            <a:fillRect/>
          </a:stretch>
        </p:blipFill>
        <p:spPr>
          <a:xfrm>
            <a:off x="1770513" y="589424"/>
            <a:ext cx="8538980" cy="5582776"/>
          </a:xfrm>
          <a:prstGeom prst="rect">
            <a:avLst/>
          </a:prstGeom>
        </p:spPr>
      </p:pic>
      <p:sp>
        <p:nvSpPr>
          <p:cNvPr id="13" name="CuadroTexto 12"/>
          <p:cNvSpPr txBox="1"/>
          <p:nvPr/>
        </p:nvSpPr>
        <p:spPr>
          <a:xfrm rot="20518282">
            <a:off x="1847201" y="2108006"/>
            <a:ext cx="7359517" cy="923330"/>
          </a:xfrm>
          <a:prstGeom prst="rect">
            <a:avLst/>
          </a:prstGeom>
          <a:noFill/>
        </p:spPr>
        <p:txBody>
          <a:bodyPr wrap="square" rtlCol="0">
            <a:spAutoFit/>
          </a:bodyPr>
          <a:lstStyle/>
          <a:p>
            <a:r>
              <a:rPr lang="es-ES" sz="5400" dirty="0" err="1">
                <a:solidFill>
                  <a:schemeClr val="bg1"/>
                </a:solidFill>
                <a:latin typeface="Trebuchet MS" panose="020B0603020202020204" pitchFamily="34" charset="0"/>
              </a:rPr>
              <a:t>The</a:t>
            </a:r>
            <a:r>
              <a:rPr lang="es-ES" sz="5400" dirty="0">
                <a:solidFill>
                  <a:schemeClr val="bg1"/>
                </a:solidFill>
                <a:latin typeface="Trebuchet MS" panose="020B0603020202020204" pitchFamily="34" charset="0"/>
              </a:rPr>
              <a:t> </a:t>
            </a:r>
            <a:r>
              <a:rPr lang="es-ES" sz="5400" dirty="0" err="1">
                <a:solidFill>
                  <a:schemeClr val="bg1"/>
                </a:solidFill>
                <a:latin typeface="Trebuchet MS" panose="020B0603020202020204" pitchFamily="34" charset="0"/>
              </a:rPr>
              <a:t>Call</a:t>
            </a:r>
            <a:r>
              <a:rPr lang="es-ES" sz="5400" dirty="0">
                <a:solidFill>
                  <a:schemeClr val="bg1"/>
                </a:solidFill>
                <a:latin typeface="Trebuchet MS" panose="020B0603020202020204" pitchFamily="34" charset="0"/>
              </a:rPr>
              <a:t> </a:t>
            </a:r>
            <a:r>
              <a:rPr lang="es-ES" sz="5400" dirty="0" err="1">
                <a:solidFill>
                  <a:schemeClr val="bg1"/>
                </a:solidFill>
                <a:latin typeface="Trebuchet MS" panose="020B0603020202020204" pitchFamily="34" charset="0"/>
              </a:rPr>
              <a:t>to</a:t>
            </a:r>
            <a:r>
              <a:rPr lang="es-ES" sz="5400" dirty="0">
                <a:solidFill>
                  <a:schemeClr val="bg1"/>
                </a:solidFill>
                <a:latin typeface="Trebuchet MS" panose="020B0603020202020204" pitchFamily="34" charset="0"/>
              </a:rPr>
              <a:t> </a:t>
            </a:r>
            <a:r>
              <a:rPr lang="es-ES" sz="5400" dirty="0" err="1">
                <a:solidFill>
                  <a:schemeClr val="bg1"/>
                </a:solidFill>
                <a:latin typeface="Trebuchet MS" panose="020B0603020202020204" pitchFamily="34" charset="0"/>
              </a:rPr>
              <a:t>Holiness</a:t>
            </a:r>
            <a:endParaRPr lang="es-ES" sz="5400" dirty="0">
              <a:solidFill>
                <a:schemeClr val="bg1"/>
              </a:solidFill>
              <a:latin typeface="Trebuchet MS" panose="020B0603020202020204" pitchFamily="34" charset="0"/>
            </a:endParaRPr>
          </a:p>
        </p:txBody>
      </p:sp>
      <p:pic>
        <p:nvPicPr>
          <p:cNvPr id="5" name="Imagen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09086" y="1649596"/>
            <a:ext cx="8353050" cy="438577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9" name="CuadroTexto 8"/>
          <p:cNvSpPr txBox="1"/>
          <p:nvPr/>
        </p:nvSpPr>
        <p:spPr>
          <a:xfrm rot="20487403">
            <a:off x="3627138" y="3114271"/>
            <a:ext cx="6003140" cy="707886"/>
          </a:xfrm>
          <a:prstGeom prst="rect">
            <a:avLst/>
          </a:prstGeom>
          <a:noFill/>
        </p:spPr>
        <p:txBody>
          <a:bodyPr wrap="square" rtlCol="0">
            <a:spAutoFit/>
          </a:bodyPr>
          <a:lstStyle/>
          <a:p>
            <a:r>
              <a:rPr lang="es-ES" sz="4000" dirty="0" err="1">
                <a:solidFill>
                  <a:srgbClr val="294E6D"/>
                </a:solidFill>
                <a:latin typeface="Trebuchet MS" panose="020B0603020202020204" pitchFamily="34" charset="0"/>
              </a:rPr>
              <a:t>The</a:t>
            </a:r>
            <a:r>
              <a:rPr lang="es-ES" sz="4000" dirty="0">
                <a:solidFill>
                  <a:srgbClr val="294E6D"/>
                </a:solidFill>
                <a:latin typeface="Trebuchet MS" panose="020B0603020202020204" pitchFamily="34" charset="0"/>
              </a:rPr>
              <a:t> </a:t>
            </a:r>
            <a:r>
              <a:rPr lang="es-ES" sz="4000" dirty="0" err="1">
                <a:solidFill>
                  <a:srgbClr val="294E6D"/>
                </a:solidFill>
                <a:latin typeface="Trebuchet MS" panose="020B0603020202020204" pitchFamily="34" charset="0"/>
              </a:rPr>
              <a:t>Call</a:t>
            </a:r>
            <a:r>
              <a:rPr lang="es-ES" sz="4000" dirty="0">
                <a:solidFill>
                  <a:srgbClr val="294E6D"/>
                </a:solidFill>
                <a:latin typeface="Trebuchet MS" panose="020B0603020202020204" pitchFamily="34" charset="0"/>
              </a:rPr>
              <a:t> </a:t>
            </a:r>
            <a:r>
              <a:rPr lang="es-ES" sz="4000" dirty="0" err="1">
                <a:solidFill>
                  <a:srgbClr val="294E6D"/>
                </a:solidFill>
                <a:latin typeface="Trebuchet MS" panose="020B0603020202020204" pitchFamily="34" charset="0"/>
              </a:rPr>
              <a:t>to</a:t>
            </a:r>
            <a:r>
              <a:rPr lang="es-ES" sz="4000" dirty="0">
                <a:solidFill>
                  <a:srgbClr val="294E6D"/>
                </a:solidFill>
                <a:latin typeface="Trebuchet MS" panose="020B0603020202020204" pitchFamily="34" charset="0"/>
              </a:rPr>
              <a:t> </a:t>
            </a:r>
            <a:r>
              <a:rPr lang="es-ES" sz="4000" dirty="0" err="1">
                <a:solidFill>
                  <a:srgbClr val="294E6D"/>
                </a:solidFill>
                <a:latin typeface="Trebuchet MS" panose="020B0603020202020204" pitchFamily="34" charset="0"/>
              </a:rPr>
              <a:t>Holiness</a:t>
            </a:r>
            <a:endParaRPr lang="es-ES" sz="4000" dirty="0">
              <a:solidFill>
                <a:srgbClr val="294E6D"/>
              </a:solidFill>
              <a:latin typeface="Trebuchet MS" panose="020B0603020202020204" pitchFamily="34" charset="0"/>
            </a:endParaRPr>
          </a:p>
        </p:txBody>
      </p:sp>
      <p:pic>
        <p:nvPicPr>
          <p:cNvPr id="11" name="Darin Sysoev - Moments And Rainbow(I A )">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2303221" y="4680465"/>
            <a:ext cx="180000" cy="180000"/>
          </a:xfrm>
          <a:prstGeom prst="rect">
            <a:avLst/>
          </a:prstGeom>
        </p:spPr>
      </p:pic>
    </p:spTree>
    <p:extLst>
      <p:ext uri="{BB962C8B-B14F-4D97-AF65-F5344CB8AC3E}">
        <p14:creationId xmlns:p14="http://schemas.microsoft.com/office/powerpoint/2010/main" val="6448738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Click="0" advTm="5057">
        <p15:prstTrans prst="curtains"/>
      </p:transition>
    </mc:Choice>
    <mc:Fallback xmlns="">
      <p:transition spd="slow" advClick="0" advTm="505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11"/>
                                        </p:tgtEl>
                                      </p:cBhvr>
                                    </p:cmd>
                                  </p:childTnLst>
                                </p:cTn>
                              </p:par>
                              <p:par>
                                <p:cTn id="7" presetID="16" presetClass="entr" presetSubtype="21" fill="hold"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barn(inVertical)">
                                      <p:cBhvr>
                                        <p:cTn id="9" dur="2000"/>
                                        <p:tgtEl>
                                          <p:spTgt spid="5"/>
                                        </p:tgtEl>
                                      </p:cBhvr>
                                    </p:animEffect>
                                  </p:childTnLst>
                                </p:cTn>
                              </p:par>
                            </p:childTnLst>
                          </p:cTn>
                        </p:par>
                        <p:par>
                          <p:cTn id="10" fill="hold">
                            <p:stCondLst>
                              <p:cond delay="2000"/>
                            </p:stCondLst>
                            <p:childTnLst>
                              <p:par>
                                <p:cTn id="11" presetID="22" presetClass="entr" presetSubtype="4" fill="hold" grpId="0" nodeType="afterEffect">
                                  <p:stCondLst>
                                    <p:cond delay="0"/>
                                  </p:stCondLst>
                                  <p:iterate type="wd">
                                    <p:tmPct val="0"/>
                                  </p:iterate>
                                  <p:childTnLst>
                                    <p:set>
                                      <p:cBhvr>
                                        <p:cTn id="12" dur="1" fill="hold">
                                          <p:stCondLst>
                                            <p:cond delay="0"/>
                                          </p:stCondLst>
                                        </p:cTn>
                                        <p:tgtEl>
                                          <p:spTgt spid="9"/>
                                        </p:tgtEl>
                                        <p:attrNameLst>
                                          <p:attrName>style.visibility</p:attrName>
                                        </p:attrNameLst>
                                      </p:cBhvr>
                                      <p:to>
                                        <p:strVal val="visible"/>
                                      </p:to>
                                    </p:set>
                                    <p:animEffect transition="in" filter="wipe(down)">
                                      <p:cBhvr>
                                        <p:cTn id="13" dur="3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199" showWhenStopped="0">
                <p:cTn id="14" repeatCount="indefinite" fill="hold" display="0">
                  <p:stCondLst>
                    <p:cond delay="indefinite"/>
                  </p:stCondLst>
                  <p:endCondLst>
                    <p:cond evt="onStopAudio" delay="0">
                      <p:tgtEl>
                        <p:sldTgt/>
                      </p:tgtEl>
                    </p:cond>
                  </p:endCondLst>
                </p:cTn>
                <p:tgtEl>
                  <p:spTgt spid="11"/>
                </p:tgtEl>
              </p:cMediaNode>
            </p:audio>
          </p:childTnLst>
        </p:cTn>
      </p:par>
    </p:tnLst>
    <p:bldLst>
      <p:bldP spid="9" grpId="0"/>
    </p:bldLst>
  </p:timing>
  <p:extLst mod="1">
    <p:ext uri="{E180D4A7-C9FB-4DFB-919C-405C955672EB}">
      <p14:showEvtLst xmlns:p14="http://schemas.microsoft.com/office/powerpoint/2010/main">
        <p14:playEvt time="20" objId="11"/>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ES"/>
          </a:p>
        </p:txBody>
      </p:sp>
      <p:sp>
        <p:nvSpPr>
          <p:cNvPr id="3" name="Subtítulo 2"/>
          <p:cNvSpPr>
            <a:spLocks noGrp="1"/>
          </p:cNvSpPr>
          <p:nvPr>
            <p:ph type="subTitle" idx="1"/>
          </p:nvPr>
        </p:nvSpPr>
        <p:spPr/>
        <p:txBody>
          <a:bodyPr/>
          <a:lstStyle/>
          <a:p>
            <a:endParaRPr lang="es-ES"/>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6042"/>
            <a:ext cx="12192000" cy="7164042"/>
          </a:xfrm>
          <a:prstGeom prst="rect">
            <a:avLst/>
          </a:prstGeom>
        </p:spPr>
      </p:pic>
      <p:pic>
        <p:nvPicPr>
          <p:cNvPr id="5" name="Imagen 4"/>
          <p:cNvPicPr>
            <a:picLocks noChangeAspect="1"/>
          </p:cNvPicPr>
          <p:nvPr/>
        </p:nvPicPr>
        <p:blipFill>
          <a:blip r:embed="rId3"/>
          <a:stretch>
            <a:fillRect/>
          </a:stretch>
        </p:blipFill>
        <p:spPr>
          <a:xfrm>
            <a:off x="5386647" y="1468131"/>
            <a:ext cx="5490397" cy="4086364"/>
          </a:xfrm>
          <a:prstGeom prst="rect">
            <a:avLst/>
          </a:prstGeom>
        </p:spPr>
      </p:pic>
      <p:pic>
        <p:nvPicPr>
          <p:cNvPr id="7" name="Imagen 6"/>
          <p:cNvPicPr>
            <a:picLocks noChangeAspect="1"/>
          </p:cNvPicPr>
          <p:nvPr/>
        </p:nvPicPr>
        <p:blipFill>
          <a:blip r:embed="rId4"/>
          <a:stretch>
            <a:fillRect/>
          </a:stretch>
        </p:blipFill>
        <p:spPr>
          <a:xfrm>
            <a:off x="496186" y="980902"/>
            <a:ext cx="5713599" cy="4804756"/>
          </a:xfrm>
          <a:prstGeom prst="rect">
            <a:avLst/>
          </a:prstGeom>
        </p:spPr>
      </p:pic>
      <p:sp>
        <p:nvSpPr>
          <p:cNvPr id="6" name="CuadroTexto 5"/>
          <p:cNvSpPr txBox="1"/>
          <p:nvPr/>
        </p:nvSpPr>
        <p:spPr>
          <a:xfrm>
            <a:off x="6354921" y="1482994"/>
            <a:ext cx="4522123" cy="3970318"/>
          </a:xfrm>
          <a:prstGeom prst="rect">
            <a:avLst/>
          </a:prstGeom>
          <a:noFill/>
        </p:spPr>
        <p:txBody>
          <a:bodyPr wrap="square" rtlCol="0">
            <a:spAutoFit/>
          </a:bodyPr>
          <a:lstStyle/>
          <a:p>
            <a:r>
              <a:rPr lang="en-US" sz="3600" i="1" dirty="0">
                <a:solidFill>
                  <a:srgbClr val="294E6D"/>
                </a:solidFill>
                <a:latin typeface="Trebuchet MS" panose="020B0603020202020204" pitchFamily="34" charset="0"/>
                <a:cs typeface="Angsana New" panose="02020603050405020304" pitchFamily="18" charset="-34"/>
              </a:rPr>
              <a:t>the sacrifice of one’s life in martyrdom, and certain cases where a life is constantly offered for others, even until death.</a:t>
            </a:r>
            <a:endParaRPr lang="es-ES" dirty="0"/>
          </a:p>
        </p:txBody>
      </p:sp>
      <p:pic>
        <p:nvPicPr>
          <p:cNvPr id="9" name="Imagen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8159" y="1468130"/>
            <a:ext cx="5029651" cy="377223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36631818"/>
      </p:ext>
    </p:extLst>
  </p:cSld>
  <p:clrMapOvr>
    <a:masterClrMapping/>
  </p:clrMapOvr>
  <mc:AlternateContent xmlns:mc="http://schemas.openxmlformats.org/markup-compatibility/2006" xmlns:p14="http://schemas.microsoft.com/office/powerpoint/2010/main">
    <mc:Choice Requires="p14">
      <p:transition spd="slow" p14:dur="1600" advClick="0" advTm="14095">
        <p14:prism isInverted="1"/>
      </p:transition>
    </mc:Choice>
    <mc:Fallback xmlns="">
      <p:transition spd="slow" advClick="0" advTm="1409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iterate type="wd">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anim calcmode="lin" valueType="num">
                                      <p:cBhvr>
                                        <p:cTn id="8" dur="2000" fill="hold"/>
                                        <p:tgtEl>
                                          <p:spTgt spid="9"/>
                                        </p:tgtEl>
                                        <p:attrNameLst>
                                          <p:attrName>ppt_x</p:attrName>
                                        </p:attrNameLst>
                                      </p:cBhvr>
                                      <p:tavLst>
                                        <p:tav tm="0">
                                          <p:val>
                                            <p:strVal val="#ppt_x"/>
                                          </p:val>
                                        </p:tav>
                                        <p:tav tm="100000">
                                          <p:val>
                                            <p:strVal val="#ppt_x"/>
                                          </p:val>
                                        </p:tav>
                                      </p:tavLst>
                                    </p:anim>
                                    <p:anim calcmode="lin" valueType="num">
                                      <p:cBhvr>
                                        <p:cTn id="9" dur="2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2000"/>
                            </p:stCondLst>
                            <p:childTnLst>
                              <p:par>
                                <p:cTn id="11" presetID="22" presetClass="entr" presetSubtype="8" fill="hold" nodeType="afterEffect">
                                  <p:stCondLst>
                                    <p:cond delay="0"/>
                                  </p:stCondLst>
                                  <p:iterate type="wd">
                                    <p:tmPct val="10000"/>
                                  </p:iterate>
                                  <p:childTnLst>
                                    <p:set>
                                      <p:cBhvr>
                                        <p:cTn id="12" dur="1" fill="hold">
                                          <p:stCondLst>
                                            <p:cond delay="0"/>
                                          </p:stCondLst>
                                        </p:cTn>
                                        <p:tgtEl>
                                          <p:spTgt spid="6">
                                            <p:txEl>
                                              <p:pRg st="0" end="0"/>
                                            </p:txEl>
                                          </p:spTgt>
                                        </p:tgtEl>
                                        <p:attrNameLst>
                                          <p:attrName>style.visibility</p:attrName>
                                        </p:attrNameLst>
                                      </p:cBhvr>
                                      <p:to>
                                        <p:strVal val="visible"/>
                                      </p:to>
                                    </p:set>
                                    <p:animEffect transition="in" filter="wipe(left)">
                                      <p:cBhvr>
                                        <p:cTn id="13"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ES"/>
          </a:p>
        </p:txBody>
      </p:sp>
      <p:sp>
        <p:nvSpPr>
          <p:cNvPr id="3" name="Subtítulo 2"/>
          <p:cNvSpPr>
            <a:spLocks noGrp="1"/>
          </p:cNvSpPr>
          <p:nvPr>
            <p:ph type="subTitle" idx="1"/>
          </p:nvPr>
        </p:nvSpPr>
        <p:spPr/>
        <p:txBody>
          <a:bodyPr/>
          <a:lstStyle/>
          <a:p>
            <a:endParaRPr lang="es-ES"/>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1"/>
            <a:ext cx="12432890" cy="6858000"/>
          </a:xfrm>
          <a:prstGeom prst="rect">
            <a:avLst/>
          </a:prstGeom>
        </p:spPr>
      </p:pic>
      <p:pic>
        <p:nvPicPr>
          <p:cNvPr id="5" name="Imagen 4"/>
          <p:cNvPicPr>
            <a:picLocks noChangeAspect="1"/>
          </p:cNvPicPr>
          <p:nvPr/>
        </p:nvPicPr>
        <p:blipFill>
          <a:blip r:embed="rId4"/>
          <a:stretch>
            <a:fillRect/>
          </a:stretch>
        </p:blipFill>
        <p:spPr>
          <a:xfrm>
            <a:off x="5944099" y="431015"/>
            <a:ext cx="5983161" cy="4506745"/>
          </a:xfrm>
          <a:prstGeom prst="rect">
            <a:avLst/>
          </a:prstGeom>
        </p:spPr>
      </p:pic>
      <p:pic>
        <p:nvPicPr>
          <p:cNvPr id="7" name="Imagen 6"/>
          <p:cNvPicPr>
            <a:picLocks noChangeAspect="1"/>
          </p:cNvPicPr>
          <p:nvPr/>
        </p:nvPicPr>
        <p:blipFill>
          <a:blip r:embed="rId5"/>
          <a:stretch>
            <a:fillRect/>
          </a:stretch>
        </p:blipFill>
        <p:spPr>
          <a:xfrm>
            <a:off x="645637" y="676542"/>
            <a:ext cx="5713599" cy="3956647"/>
          </a:xfrm>
          <a:prstGeom prst="rect">
            <a:avLst/>
          </a:prstGeom>
        </p:spPr>
      </p:pic>
      <p:pic>
        <p:nvPicPr>
          <p:cNvPr id="9" name="Imagen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4612" y="1166542"/>
            <a:ext cx="4791293" cy="3122068"/>
          </a:xfrm>
          <a:prstGeom prst="rect">
            <a:avLst/>
          </a:prstGeom>
        </p:spPr>
      </p:pic>
      <p:pic>
        <p:nvPicPr>
          <p:cNvPr id="10" name="Imagen 9"/>
          <p:cNvPicPr>
            <a:picLocks noChangeAspect="1"/>
          </p:cNvPicPr>
          <p:nvPr/>
        </p:nvPicPr>
        <p:blipFill>
          <a:blip r:embed="rId7"/>
          <a:stretch>
            <a:fillRect/>
          </a:stretch>
        </p:blipFill>
        <p:spPr>
          <a:xfrm>
            <a:off x="6539855" y="467176"/>
            <a:ext cx="5364945" cy="3962743"/>
          </a:xfrm>
          <a:prstGeom prst="rect">
            <a:avLst/>
          </a:prstGeom>
        </p:spPr>
      </p:pic>
      <p:sp>
        <p:nvSpPr>
          <p:cNvPr id="11" name="CuadroTexto 10"/>
          <p:cNvSpPr txBox="1"/>
          <p:nvPr/>
        </p:nvSpPr>
        <p:spPr>
          <a:xfrm>
            <a:off x="1136044" y="4749487"/>
            <a:ext cx="8604849" cy="584775"/>
          </a:xfrm>
          <a:prstGeom prst="rect">
            <a:avLst/>
          </a:prstGeom>
          <a:noFill/>
        </p:spPr>
        <p:txBody>
          <a:bodyPr wrap="square" rtlCol="0">
            <a:spAutoFit/>
          </a:bodyPr>
          <a:lstStyle/>
          <a:p>
            <a:r>
              <a:rPr lang="es-ES" sz="3200" i="1" dirty="0">
                <a:solidFill>
                  <a:srgbClr val="294E6D"/>
                </a:solidFill>
                <a:latin typeface="Trebuchet MS" panose="020B0603020202020204" pitchFamily="34" charset="0"/>
              </a:rPr>
              <a:t>“</a:t>
            </a:r>
            <a:r>
              <a:rPr lang="es-ES" sz="3200" i="1" dirty="0" err="1">
                <a:solidFill>
                  <a:srgbClr val="294E6D"/>
                </a:solidFill>
                <a:latin typeface="Trebuchet MS" panose="020B0603020202020204" pitchFamily="34" charset="0"/>
              </a:rPr>
              <a:t>The</a:t>
            </a:r>
            <a:r>
              <a:rPr lang="es-ES" sz="3200" i="1" dirty="0">
                <a:solidFill>
                  <a:srgbClr val="294E6D"/>
                </a:solidFill>
                <a:latin typeface="Trebuchet MS" panose="020B0603020202020204" pitchFamily="34" charset="0"/>
              </a:rPr>
              <a:t> </a:t>
            </a:r>
            <a:r>
              <a:rPr lang="es-ES" sz="3200" i="1" dirty="0" err="1">
                <a:solidFill>
                  <a:srgbClr val="294E6D"/>
                </a:solidFill>
                <a:latin typeface="Trebuchet MS" panose="020B0603020202020204" pitchFamily="34" charset="0"/>
              </a:rPr>
              <a:t>Saints</a:t>
            </a:r>
            <a:r>
              <a:rPr lang="es-ES" sz="3200" i="1" dirty="0">
                <a:solidFill>
                  <a:srgbClr val="294E6D"/>
                </a:solidFill>
                <a:latin typeface="Trebuchet MS" panose="020B0603020202020204" pitchFamily="34" charset="0"/>
              </a:rPr>
              <a:t> Next </a:t>
            </a:r>
            <a:r>
              <a:rPr lang="es-ES" sz="3200" i="1" dirty="0" err="1">
                <a:solidFill>
                  <a:srgbClr val="294E6D"/>
                </a:solidFill>
                <a:latin typeface="Trebuchet MS" panose="020B0603020202020204" pitchFamily="34" charset="0"/>
              </a:rPr>
              <a:t>Door</a:t>
            </a:r>
            <a:r>
              <a:rPr lang="es-ES" sz="3200" i="1" dirty="0">
                <a:solidFill>
                  <a:srgbClr val="294E6D"/>
                </a:solidFill>
                <a:latin typeface="Trebuchet MS" panose="020B0603020202020204" pitchFamily="34" charset="0"/>
              </a:rPr>
              <a:t>”</a:t>
            </a:r>
            <a:endParaRPr lang="es-ES" sz="3200" dirty="0">
              <a:latin typeface="Trebuchet MS" panose="020B0603020202020204" pitchFamily="34" charset="0"/>
            </a:endParaRPr>
          </a:p>
        </p:txBody>
      </p:sp>
      <p:sp>
        <p:nvSpPr>
          <p:cNvPr id="12" name="CuadroTexto 11"/>
          <p:cNvSpPr txBox="1"/>
          <p:nvPr/>
        </p:nvSpPr>
        <p:spPr>
          <a:xfrm>
            <a:off x="1230285" y="5383581"/>
            <a:ext cx="10961715" cy="1077218"/>
          </a:xfrm>
          <a:prstGeom prst="rect">
            <a:avLst/>
          </a:prstGeom>
          <a:noFill/>
        </p:spPr>
        <p:txBody>
          <a:bodyPr wrap="square" rtlCol="0">
            <a:spAutoFit/>
          </a:bodyPr>
          <a:lstStyle/>
          <a:p>
            <a:r>
              <a:rPr lang="en-US" sz="3200" i="1" dirty="0">
                <a:solidFill>
                  <a:srgbClr val="294E6D"/>
                </a:solidFill>
                <a:latin typeface="Trebuchet MS" panose="020B0603020202020204" pitchFamily="34" charset="0"/>
              </a:rPr>
              <a:t>We need not think only of those already beatified and canonized.</a:t>
            </a:r>
            <a:endParaRPr lang="es-ES" sz="3200" i="1" dirty="0">
              <a:solidFill>
                <a:srgbClr val="294E6D"/>
              </a:solidFill>
              <a:latin typeface="Trebuchet MS" panose="020B0603020202020204" pitchFamily="34" charset="0"/>
            </a:endParaRPr>
          </a:p>
        </p:txBody>
      </p:sp>
    </p:spTree>
    <p:extLst>
      <p:ext uri="{BB962C8B-B14F-4D97-AF65-F5344CB8AC3E}">
        <p14:creationId xmlns:p14="http://schemas.microsoft.com/office/powerpoint/2010/main" val="479155045"/>
      </p:ext>
    </p:extLst>
  </p:cSld>
  <p:clrMapOvr>
    <a:masterClrMapping/>
  </p:clrMapOvr>
  <mc:AlternateContent xmlns:mc="http://schemas.openxmlformats.org/markup-compatibility/2006" xmlns:p14="http://schemas.microsoft.com/office/powerpoint/2010/main">
    <mc:Choice Requires="p14">
      <p:transition spd="slow" p14:dur="2000" advClick="0" advTm="15738"/>
    </mc:Choice>
    <mc:Fallback xmlns="">
      <p:transition spd="slow" advClick="0" advTm="157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iterate type="wd">
                                    <p:tmPct val="10000"/>
                                  </p:iterate>
                                  <p:childTnLst>
                                    <p:set>
                                      <p:cBhvr>
                                        <p:cTn id="6" dur="1" fill="hold">
                                          <p:stCondLst>
                                            <p:cond delay="0"/>
                                          </p:stCondLst>
                                        </p:cTn>
                                        <p:tgtEl>
                                          <p:spTgt spid="11">
                                            <p:txEl>
                                              <p:pRg st="0" end="0"/>
                                            </p:txEl>
                                          </p:spTgt>
                                        </p:tgtEl>
                                        <p:attrNameLst>
                                          <p:attrName>style.visibility</p:attrName>
                                        </p:attrNameLst>
                                      </p:cBhvr>
                                      <p:to>
                                        <p:strVal val="visible"/>
                                      </p:to>
                                    </p:set>
                                    <p:animEffect transition="in" filter="wipe(left)">
                                      <p:cBhvr>
                                        <p:cTn id="7" dur="2000"/>
                                        <p:tgtEl>
                                          <p:spTgt spid="11">
                                            <p:txEl>
                                              <p:pRg st="0" end="0"/>
                                            </p:txEl>
                                          </p:spTgt>
                                        </p:tgtEl>
                                      </p:cBhvr>
                                    </p:animEffect>
                                  </p:childTnLst>
                                </p:cTn>
                              </p:par>
                            </p:childTnLst>
                          </p:cTn>
                        </p:par>
                        <p:par>
                          <p:cTn id="8" fill="hold">
                            <p:stCondLst>
                              <p:cond delay="3000"/>
                            </p:stCondLst>
                            <p:childTnLst>
                              <p:par>
                                <p:cTn id="9" presetID="13" presetClass="entr" presetSubtype="16"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plus(in)">
                                      <p:cBhvr>
                                        <p:cTn id="11" dur="2000"/>
                                        <p:tgtEl>
                                          <p:spTgt spid="9"/>
                                        </p:tgtEl>
                                      </p:cBhvr>
                                    </p:animEffect>
                                  </p:childTnLst>
                                </p:cTn>
                              </p:par>
                            </p:childTnLst>
                          </p:cTn>
                        </p:par>
                        <p:par>
                          <p:cTn id="12" fill="hold">
                            <p:stCondLst>
                              <p:cond delay="5000"/>
                            </p:stCondLst>
                            <p:childTnLst>
                              <p:par>
                                <p:cTn id="13" presetID="13" presetClass="entr" presetSubtype="16" fill="hold" nodeType="afterEffect">
                                  <p:stCondLst>
                                    <p:cond delay="0"/>
                                  </p:stCondLst>
                                  <p:iterate type="wd">
                                    <p:tmPct val="10000"/>
                                  </p:iterate>
                                  <p:childTnLst>
                                    <p:set>
                                      <p:cBhvr>
                                        <p:cTn id="14" dur="1" fill="hold">
                                          <p:stCondLst>
                                            <p:cond delay="0"/>
                                          </p:stCondLst>
                                        </p:cTn>
                                        <p:tgtEl>
                                          <p:spTgt spid="10"/>
                                        </p:tgtEl>
                                        <p:attrNameLst>
                                          <p:attrName>style.visibility</p:attrName>
                                        </p:attrNameLst>
                                      </p:cBhvr>
                                      <p:to>
                                        <p:strVal val="visible"/>
                                      </p:to>
                                    </p:set>
                                    <p:animEffect transition="in" filter="plus(in)">
                                      <p:cBhvr>
                                        <p:cTn id="15" dur="2000"/>
                                        <p:tgtEl>
                                          <p:spTgt spid="10"/>
                                        </p:tgtEl>
                                      </p:cBhvr>
                                    </p:animEffect>
                                  </p:childTnLst>
                                </p:cTn>
                              </p:par>
                            </p:childTnLst>
                          </p:cTn>
                        </p:par>
                        <p:par>
                          <p:cTn id="16" fill="hold">
                            <p:stCondLst>
                              <p:cond delay="7000"/>
                            </p:stCondLst>
                            <p:childTnLst>
                              <p:par>
                                <p:cTn id="17" presetID="22" presetClass="entr" presetSubtype="4" fill="hold" nodeType="afterEffect">
                                  <p:stCondLst>
                                    <p:cond delay="0"/>
                                  </p:stCondLst>
                                  <p:iterate type="wd">
                                    <p:tmPct val="10000"/>
                                  </p:iterate>
                                  <p:childTnLst>
                                    <p:set>
                                      <p:cBhvr>
                                        <p:cTn id="18" dur="1" fill="hold">
                                          <p:stCondLst>
                                            <p:cond delay="0"/>
                                          </p:stCondLst>
                                        </p:cTn>
                                        <p:tgtEl>
                                          <p:spTgt spid="12">
                                            <p:txEl>
                                              <p:pRg st="0" end="0"/>
                                            </p:txEl>
                                          </p:spTgt>
                                        </p:tgtEl>
                                        <p:attrNameLst>
                                          <p:attrName>style.visibility</p:attrName>
                                        </p:attrNameLst>
                                      </p:cBhvr>
                                      <p:to>
                                        <p:strVal val="visible"/>
                                      </p:to>
                                    </p:set>
                                    <p:animEffect transition="in" filter="wipe(down)">
                                      <p:cBhvr>
                                        <p:cTn id="19" dur="20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ES"/>
          </a:p>
        </p:txBody>
      </p:sp>
      <p:sp>
        <p:nvSpPr>
          <p:cNvPr id="3" name="Subtítulo 2"/>
          <p:cNvSpPr>
            <a:spLocks noGrp="1"/>
          </p:cNvSpPr>
          <p:nvPr>
            <p:ph type="subTitle" idx="1"/>
          </p:nvPr>
        </p:nvSpPr>
        <p:spPr/>
        <p:txBody>
          <a:bodyPr/>
          <a:lstStyle/>
          <a:p>
            <a:endParaRPr lang="es-ES"/>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44" y="0"/>
            <a:ext cx="12432890" cy="6858000"/>
          </a:xfrm>
          <a:prstGeom prst="rect">
            <a:avLst/>
          </a:prstGeom>
        </p:spPr>
      </p:pic>
      <p:pic>
        <p:nvPicPr>
          <p:cNvPr id="7" name="Imagen 6"/>
          <p:cNvPicPr>
            <a:picLocks noChangeAspect="1"/>
          </p:cNvPicPr>
          <p:nvPr/>
        </p:nvPicPr>
        <p:blipFill>
          <a:blip r:embed="rId3"/>
          <a:stretch>
            <a:fillRect/>
          </a:stretch>
        </p:blipFill>
        <p:spPr>
          <a:xfrm>
            <a:off x="2826326" y="1055056"/>
            <a:ext cx="9028705" cy="3956647"/>
          </a:xfrm>
          <a:prstGeom prst="rect">
            <a:avLst/>
          </a:prstGeom>
        </p:spPr>
      </p:pic>
      <p:pic>
        <p:nvPicPr>
          <p:cNvPr id="9" name="Imagen 8"/>
          <p:cNvPicPr>
            <a:picLocks noChangeAspect="1"/>
          </p:cNvPicPr>
          <p:nvPr/>
        </p:nvPicPr>
        <p:blipFill>
          <a:blip r:embed="rId4"/>
          <a:stretch>
            <a:fillRect/>
          </a:stretch>
        </p:blipFill>
        <p:spPr>
          <a:xfrm>
            <a:off x="3073124" y="519419"/>
            <a:ext cx="8489985" cy="4365114"/>
          </a:xfrm>
          <a:prstGeom prst="rect">
            <a:avLst/>
          </a:prstGeom>
        </p:spPr>
      </p:pic>
      <p:sp>
        <p:nvSpPr>
          <p:cNvPr id="11" name="CuadroTexto 10"/>
          <p:cNvSpPr txBox="1"/>
          <p:nvPr/>
        </p:nvSpPr>
        <p:spPr>
          <a:xfrm>
            <a:off x="1679170" y="5079010"/>
            <a:ext cx="10291155" cy="1200329"/>
          </a:xfrm>
          <a:prstGeom prst="rect">
            <a:avLst/>
          </a:prstGeom>
          <a:noFill/>
        </p:spPr>
        <p:txBody>
          <a:bodyPr wrap="square" rtlCol="0">
            <a:spAutoFit/>
          </a:bodyPr>
          <a:lstStyle/>
          <a:p>
            <a:r>
              <a:rPr lang="en-US" sz="3600" i="1" dirty="0">
                <a:solidFill>
                  <a:srgbClr val="294E6D"/>
                </a:solidFill>
                <a:latin typeface="Trebuchet MS" panose="020B0603020202020204" pitchFamily="34" charset="0"/>
              </a:rPr>
              <a:t>“it has pleased God to make men and women holy and to save them, </a:t>
            </a:r>
            <a:endParaRPr lang="es-ES" sz="3600" dirty="0">
              <a:solidFill>
                <a:srgbClr val="294E6D"/>
              </a:solidFill>
              <a:latin typeface="Trebuchet MS" panose="020B0603020202020204" pitchFamily="34" charset="0"/>
            </a:endParaRPr>
          </a:p>
        </p:txBody>
      </p:sp>
    </p:spTree>
    <p:extLst>
      <p:ext uri="{BB962C8B-B14F-4D97-AF65-F5344CB8AC3E}">
        <p14:creationId xmlns:p14="http://schemas.microsoft.com/office/powerpoint/2010/main" val="39147794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12705">
        <p15:prstTrans prst="pageCurlDouble"/>
      </p:transition>
    </mc:Choice>
    <mc:Fallback xmlns="">
      <p:transition spd="slow" advClick="0" advTm="1270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iterate type="wd">
                                    <p:tmPct val="10000"/>
                                  </p:iterate>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22" presetClass="entr" presetSubtype="8" fill="hold" nodeType="afterEffect">
                                  <p:stCondLst>
                                    <p:cond delay="0"/>
                                  </p:stCondLst>
                                  <p:iterate type="wd">
                                    <p:tmPct val="10000"/>
                                  </p:iterate>
                                  <p:childTnLst>
                                    <p:set>
                                      <p:cBhvr>
                                        <p:cTn id="10" dur="1" fill="hold">
                                          <p:stCondLst>
                                            <p:cond delay="0"/>
                                          </p:stCondLst>
                                        </p:cTn>
                                        <p:tgtEl>
                                          <p:spTgt spid="11">
                                            <p:txEl>
                                              <p:pRg st="0" end="0"/>
                                            </p:txEl>
                                          </p:spTgt>
                                        </p:tgtEl>
                                        <p:attrNameLst>
                                          <p:attrName>style.visibility</p:attrName>
                                        </p:attrNameLst>
                                      </p:cBhvr>
                                      <p:to>
                                        <p:strVal val="visible"/>
                                      </p:to>
                                    </p:set>
                                    <p:animEffect transition="in" filter="wipe(left)">
                                      <p:cBhvr>
                                        <p:cTn id="11" dur="20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ES"/>
          </a:p>
        </p:txBody>
      </p:sp>
      <p:sp>
        <p:nvSpPr>
          <p:cNvPr id="3" name="Subtítulo 2"/>
          <p:cNvSpPr>
            <a:spLocks noGrp="1"/>
          </p:cNvSpPr>
          <p:nvPr>
            <p:ph type="subTitle" idx="1"/>
          </p:nvPr>
        </p:nvSpPr>
        <p:spPr/>
        <p:txBody>
          <a:bodyPr/>
          <a:lstStyle/>
          <a:p>
            <a:endParaRPr lang="es-ES"/>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987" y="0"/>
            <a:ext cx="12432890" cy="6858000"/>
          </a:xfrm>
          <a:prstGeom prst="rect">
            <a:avLst/>
          </a:prstGeom>
        </p:spPr>
      </p:pic>
      <p:pic>
        <p:nvPicPr>
          <p:cNvPr id="5" name="Imagen 4"/>
          <p:cNvPicPr>
            <a:picLocks noChangeAspect="1"/>
          </p:cNvPicPr>
          <p:nvPr/>
        </p:nvPicPr>
        <p:blipFill>
          <a:blip r:embed="rId3"/>
          <a:stretch>
            <a:fillRect/>
          </a:stretch>
        </p:blipFill>
        <p:spPr>
          <a:xfrm>
            <a:off x="2327565" y="471381"/>
            <a:ext cx="8340434" cy="4416023"/>
          </a:xfrm>
          <a:prstGeom prst="rect">
            <a:avLst/>
          </a:prstGeom>
        </p:spPr>
      </p:pic>
      <p:pic>
        <p:nvPicPr>
          <p:cNvPr id="9" name="Imagen 8"/>
          <p:cNvPicPr>
            <a:picLocks noChangeAspect="1"/>
          </p:cNvPicPr>
          <p:nvPr/>
        </p:nvPicPr>
        <p:blipFill>
          <a:blip r:embed="rId4"/>
          <a:stretch>
            <a:fillRect/>
          </a:stretch>
        </p:blipFill>
        <p:spPr>
          <a:xfrm>
            <a:off x="2048719" y="756017"/>
            <a:ext cx="8229499" cy="3754859"/>
          </a:xfrm>
          <a:prstGeom prst="rect">
            <a:avLst/>
          </a:prstGeom>
        </p:spPr>
      </p:pic>
      <p:sp>
        <p:nvSpPr>
          <p:cNvPr id="10" name="CuadroTexto 9"/>
          <p:cNvSpPr txBox="1"/>
          <p:nvPr/>
        </p:nvSpPr>
        <p:spPr>
          <a:xfrm>
            <a:off x="752566" y="4349499"/>
            <a:ext cx="10307780" cy="2308324"/>
          </a:xfrm>
          <a:prstGeom prst="rect">
            <a:avLst/>
          </a:prstGeom>
          <a:noFill/>
        </p:spPr>
        <p:txBody>
          <a:bodyPr wrap="square" rtlCol="0">
            <a:spAutoFit/>
          </a:bodyPr>
          <a:lstStyle/>
          <a:p>
            <a:r>
              <a:rPr lang="en-US" sz="3600" i="1" dirty="0">
                <a:solidFill>
                  <a:srgbClr val="294E6D"/>
                </a:solidFill>
                <a:latin typeface="Trebuchet MS" panose="020B0603020202020204" pitchFamily="34" charset="0"/>
              </a:rPr>
              <a:t>not as individuals without any bond between them, but rather as a people who might acknowledge him in truth and serve him in holiness.”</a:t>
            </a:r>
            <a:endParaRPr lang="es-ES" sz="3600" dirty="0">
              <a:latin typeface="Trebuchet MS" panose="020B0603020202020204" pitchFamily="34" charset="0"/>
            </a:endParaRPr>
          </a:p>
        </p:txBody>
      </p:sp>
    </p:spTree>
    <p:extLst>
      <p:ext uri="{BB962C8B-B14F-4D97-AF65-F5344CB8AC3E}">
        <p14:creationId xmlns:p14="http://schemas.microsoft.com/office/powerpoint/2010/main" val="34828782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14977">
        <p15:prstTrans prst="pageCurlDouble"/>
      </p:transition>
    </mc:Choice>
    <mc:Fallback xmlns="">
      <p:transition spd="slow" advClick="0" advTm="1497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iterate type="wd">
                                    <p:tmPct val="10000"/>
                                  </p:iterate>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22" presetClass="entr" presetSubtype="8" fill="hold" nodeType="afterEffect">
                                  <p:stCondLst>
                                    <p:cond delay="0"/>
                                  </p:stCondLst>
                                  <p:iterate type="wd">
                                    <p:tmPct val="10000"/>
                                  </p:iterate>
                                  <p:childTnLst>
                                    <p:set>
                                      <p:cBhvr>
                                        <p:cTn id="10" dur="1" fill="hold">
                                          <p:stCondLst>
                                            <p:cond delay="0"/>
                                          </p:stCondLst>
                                        </p:cTn>
                                        <p:tgtEl>
                                          <p:spTgt spid="10">
                                            <p:txEl>
                                              <p:pRg st="0" end="0"/>
                                            </p:txEl>
                                          </p:spTgt>
                                        </p:tgtEl>
                                        <p:attrNameLst>
                                          <p:attrName>style.visibility</p:attrName>
                                        </p:attrNameLst>
                                      </p:cBhvr>
                                      <p:to>
                                        <p:strVal val="visible"/>
                                      </p:to>
                                    </p:set>
                                    <p:animEffect transition="in" filter="wipe(left)">
                                      <p:cBhvr>
                                        <p:cTn id="11" dur="2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ES"/>
          </a:p>
        </p:txBody>
      </p:sp>
      <p:sp>
        <p:nvSpPr>
          <p:cNvPr id="3" name="Subtítulo 2"/>
          <p:cNvSpPr>
            <a:spLocks noGrp="1"/>
          </p:cNvSpPr>
          <p:nvPr>
            <p:ph type="subTitle" idx="1"/>
          </p:nvPr>
        </p:nvSpPr>
        <p:spPr/>
        <p:txBody>
          <a:bodyPr/>
          <a:lstStyle/>
          <a:p>
            <a:endParaRPr lang="es-ES"/>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987" y="0"/>
            <a:ext cx="12432890" cy="6858000"/>
          </a:xfrm>
          <a:prstGeom prst="rect">
            <a:avLst/>
          </a:prstGeom>
        </p:spPr>
      </p:pic>
      <p:pic>
        <p:nvPicPr>
          <p:cNvPr id="5" name="Imagen 4"/>
          <p:cNvPicPr>
            <a:picLocks noChangeAspect="1"/>
          </p:cNvPicPr>
          <p:nvPr/>
        </p:nvPicPr>
        <p:blipFill>
          <a:blip r:embed="rId3"/>
          <a:stretch>
            <a:fillRect/>
          </a:stretch>
        </p:blipFill>
        <p:spPr>
          <a:xfrm>
            <a:off x="2144685" y="862036"/>
            <a:ext cx="8828115" cy="5133923"/>
          </a:xfrm>
          <a:prstGeom prst="rect">
            <a:avLst/>
          </a:prstGeom>
        </p:spPr>
      </p:pic>
      <p:pic>
        <p:nvPicPr>
          <p:cNvPr id="9" name="Imagen 8"/>
          <p:cNvPicPr>
            <a:picLocks noChangeAspect="1"/>
          </p:cNvPicPr>
          <p:nvPr/>
        </p:nvPicPr>
        <p:blipFill>
          <a:blip r:embed="rId4"/>
          <a:stretch>
            <a:fillRect/>
          </a:stretch>
        </p:blipFill>
        <p:spPr>
          <a:xfrm>
            <a:off x="2716966" y="1138422"/>
            <a:ext cx="8571719" cy="4359018"/>
          </a:xfrm>
          <a:prstGeom prst="rect">
            <a:avLst/>
          </a:prstGeom>
        </p:spPr>
      </p:pic>
      <p:sp>
        <p:nvSpPr>
          <p:cNvPr id="10" name="CuadroTexto 9"/>
          <p:cNvSpPr txBox="1"/>
          <p:nvPr/>
        </p:nvSpPr>
        <p:spPr>
          <a:xfrm>
            <a:off x="1643975" y="5475909"/>
            <a:ext cx="10051840" cy="646331"/>
          </a:xfrm>
          <a:prstGeom prst="rect">
            <a:avLst/>
          </a:prstGeom>
          <a:noFill/>
        </p:spPr>
        <p:txBody>
          <a:bodyPr wrap="square" rtlCol="0">
            <a:spAutoFit/>
          </a:bodyPr>
          <a:lstStyle/>
          <a:p>
            <a:pPr algn="ctr"/>
            <a:r>
              <a:rPr lang="en-US" sz="3600" i="1" dirty="0">
                <a:solidFill>
                  <a:srgbClr val="294E6D"/>
                </a:solidFill>
                <a:latin typeface="Trebuchet MS" panose="020B0603020202020204" pitchFamily="34" charset="0"/>
              </a:rPr>
              <a:t>In salvation history, the Lord saved one people.</a:t>
            </a:r>
            <a:endParaRPr lang="es-ES" sz="3600" dirty="0">
              <a:latin typeface="Trebuchet MS" panose="020B0603020202020204" pitchFamily="34" charset="0"/>
            </a:endParaRPr>
          </a:p>
        </p:txBody>
      </p:sp>
    </p:spTree>
    <p:extLst>
      <p:ext uri="{BB962C8B-B14F-4D97-AF65-F5344CB8AC3E}">
        <p14:creationId xmlns:p14="http://schemas.microsoft.com/office/powerpoint/2010/main" val="3070659317"/>
      </p:ext>
    </p:extLst>
  </p:cSld>
  <p:clrMapOvr>
    <a:masterClrMapping/>
  </p:clrMapOvr>
  <mc:AlternateContent xmlns:mc="http://schemas.openxmlformats.org/markup-compatibility/2006" xmlns:p14="http://schemas.microsoft.com/office/powerpoint/2010/main">
    <mc:Choice Requires="p14">
      <p:transition spd="slow" p14:dur="2000" advClick="0" advTm="10569"/>
    </mc:Choice>
    <mc:Fallback xmlns="">
      <p:transition spd="slow" advClick="0" advTm="105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3" presetClass="entr" presetSubtype="16" fill="hold" nodeType="afterEffect">
                                  <p:stCondLst>
                                    <p:cond delay="0"/>
                                  </p:stCondLst>
                                  <p:iterate type="wd">
                                    <p:tmPct val="10000"/>
                                  </p:iterate>
                                  <p:childTnLst>
                                    <p:set>
                                      <p:cBhvr>
                                        <p:cTn id="6" dur="1" fill="hold">
                                          <p:stCondLst>
                                            <p:cond delay="0"/>
                                          </p:stCondLst>
                                        </p:cTn>
                                        <p:tgtEl>
                                          <p:spTgt spid="9"/>
                                        </p:tgtEl>
                                        <p:attrNameLst>
                                          <p:attrName>style.visibility</p:attrName>
                                        </p:attrNameLst>
                                      </p:cBhvr>
                                      <p:to>
                                        <p:strVal val="visible"/>
                                      </p:to>
                                    </p:set>
                                    <p:animEffect transition="in" filter="plus(in)">
                                      <p:cBhvr>
                                        <p:cTn id="7" dur="2000"/>
                                        <p:tgtEl>
                                          <p:spTgt spid="9"/>
                                        </p:tgtEl>
                                      </p:cBhvr>
                                    </p:animEffect>
                                  </p:childTnLst>
                                </p:cTn>
                              </p:par>
                            </p:childTnLst>
                          </p:cTn>
                        </p:par>
                        <p:par>
                          <p:cTn id="8" fill="hold">
                            <p:stCondLst>
                              <p:cond delay="2000"/>
                            </p:stCondLst>
                            <p:childTnLst>
                              <p:par>
                                <p:cTn id="9" presetID="22" presetClass="entr" presetSubtype="4" fill="hold" nodeType="afterEffect">
                                  <p:stCondLst>
                                    <p:cond delay="0"/>
                                  </p:stCondLst>
                                  <p:iterate type="wd">
                                    <p:tmPct val="10000"/>
                                  </p:iterate>
                                  <p:childTnLst>
                                    <p:set>
                                      <p:cBhvr>
                                        <p:cTn id="10" dur="1" fill="hold">
                                          <p:stCondLst>
                                            <p:cond delay="0"/>
                                          </p:stCondLst>
                                        </p:cTn>
                                        <p:tgtEl>
                                          <p:spTgt spid="10">
                                            <p:txEl>
                                              <p:pRg st="0" end="0"/>
                                            </p:txEl>
                                          </p:spTgt>
                                        </p:tgtEl>
                                        <p:attrNameLst>
                                          <p:attrName>style.visibility</p:attrName>
                                        </p:attrNameLst>
                                      </p:cBhvr>
                                      <p:to>
                                        <p:strVal val="visible"/>
                                      </p:to>
                                    </p:set>
                                    <p:animEffect transition="in" filter="wipe(down)">
                                      <p:cBhvr>
                                        <p:cTn id="11" dur="2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ES"/>
          </a:p>
        </p:txBody>
      </p:sp>
      <p:sp>
        <p:nvSpPr>
          <p:cNvPr id="3" name="Subtítulo 2"/>
          <p:cNvSpPr>
            <a:spLocks noGrp="1"/>
          </p:cNvSpPr>
          <p:nvPr>
            <p:ph type="subTitle" idx="1"/>
          </p:nvPr>
        </p:nvSpPr>
        <p:spPr/>
        <p:txBody>
          <a:bodyPr/>
          <a:lstStyle/>
          <a:p>
            <a:endParaRPr lang="es-ES"/>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445" y="-165371"/>
            <a:ext cx="12432890" cy="6858000"/>
          </a:xfrm>
          <a:prstGeom prst="rect">
            <a:avLst/>
          </a:prstGeom>
        </p:spPr>
      </p:pic>
      <p:pic>
        <p:nvPicPr>
          <p:cNvPr id="5" name="Imagen 4"/>
          <p:cNvPicPr>
            <a:picLocks noChangeAspect="1"/>
          </p:cNvPicPr>
          <p:nvPr/>
        </p:nvPicPr>
        <p:blipFill>
          <a:blip r:embed="rId3"/>
          <a:stretch>
            <a:fillRect/>
          </a:stretch>
        </p:blipFill>
        <p:spPr>
          <a:xfrm>
            <a:off x="2987453" y="412771"/>
            <a:ext cx="8703232" cy="4973499"/>
          </a:xfrm>
          <a:prstGeom prst="rect">
            <a:avLst/>
          </a:prstGeom>
        </p:spPr>
      </p:pic>
      <p:pic>
        <p:nvPicPr>
          <p:cNvPr id="10" name="Imagen 9"/>
          <p:cNvPicPr>
            <a:picLocks noChangeAspect="1"/>
          </p:cNvPicPr>
          <p:nvPr/>
        </p:nvPicPr>
        <p:blipFill>
          <a:blip r:embed="rId4"/>
          <a:stretch>
            <a:fillRect/>
          </a:stretch>
        </p:blipFill>
        <p:spPr>
          <a:xfrm>
            <a:off x="2037426" y="412771"/>
            <a:ext cx="9305108" cy="4487045"/>
          </a:xfrm>
          <a:prstGeom prst="rect">
            <a:avLst/>
          </a:prstGeom>
        </p:spPr>
      </p:pic>
      <p:sp>
        <p:nvSpPr>
          <p:cNvPr id="11" name="CuadroTexto 10"/>
          <p:cNvSpPr txBox="1"/>
          <p:nvPr/>
        </p:nvSpPr>
        <p:spPr>
          <a:xfrm>
            <a:off x="309568" y="4588642"/>
            <a:ext cx="11975869" cy="1754326"/>
          </a:xfrm>
          <a:prstGeom prst="rect">
            <a:avLst/>
          </a:prstGeom>
          <a:noFill/>
        </p:spPr>
        <p:txBody>
          <a:bodyPr wrap="square" rtlCol="0">
            <a:spAutoFit/>
          </a:bodyPr>
          <a:lstStyle/>
          <a:p>
            <a:r>
              <a:rPr lang="en-US" sz="3600" b="1" i="1" dirty="0">
                <a:solidFill>
                  <a:srgbClr val="294E6D"/>
                </a:solidFill>
                <a:latin typeface="Trebuchet MS" panose="020B0603020202020204" pitchFamily="34" charset="0"/>
              </a:rPr>
              <a:t>We are never completely ourselves unless we belong to a people… no one is saved alone, as an isolated individual.</a:t>
            </a:r>
            <a:endParaRPr lang="es-ES" sz="3600" i="1" dirty="0">
              <a:solidFill>
                <a:srgbClr val="294E6D"/>
              </a:solidFill>
              <a:latin typeface="Trebuchet MS" panose="020B0603020202020204" pitchFamily="34" charset="0"/>
            </a:endParaRPr>
          </a:p>
        </p:txBody>
      </p:sp>
    </p:spTree>
    <p:extLst>
      <p:ext uri="{BB962C8B-B14F-4D97-AF65-F5344CB8AC3E}">
        <p14:creationId xmlns:p14="http://schemas.microsoft.com/office/powerpoint/2010/main" val="2015256058"/>
      </p:ext>
    </p:extLst>
  </p:cSld>
  <p:clrMapOvr>
    <a:masterClrMapping/>
  </p:clrMapOvr>
  <mc:AlternateContent xmlns:mc="http://schemas.openxmlformats.org/markup-compatibility/2006" xmlns:p14="http://schemas.microsoft.com/office/powerpoint/2010/main">
    <mc:Choice Requires="p14">
      <p:transition spd="slow" p14:dur="1600" advClick="0" advTm="23660">
        <p14:gallery dir="r"/>
      </p:transition>
    </mc:Choice>
    <mc:Fallback xmlns="">
      <p:transition spd="slow" advClick="0" advTm="2366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3" presetClass="entr" presetSubtype="16" fill="hold" nodeType="afterEffect">
                                  <p:stCondLst>
                                    <p:cond delay="0"/>
                                  </p:stCondLst>
                                  <p:iterate type="lt">
                                    <p:tmPct val="10000"/>
                                  </p:iterate>
                                  <p:childTnLst>
                                    <p:set>
                                      <p:cBhvr>
                                        <p:cTn id="6" dur="1" fill="hold">
                                          <p:stCondLst>
                                            <p:cond delay="0"/>
                                          </p:stCondLst>
                                        </p:cTn>
                                        <p:tgtEl>
                                          <p:spTgt spid="10"/>
                                        </p:tgtEl>
                                        <p:attrNameLst>
                                          <p:attrName>style.visibility</p:attrName>
                                        </p:attrNameLst>
                                      </p:cBhvr>
                                      <p:to>
                                        <p:strVal val="visible"/>
                                      </p:to>
                                    </p:set>
                                    <p:animEffect transition="in" filter="plus(in)">
                                      <p:cBhvr>
                                        <p:cTn id="7" dur="2000"/>
                                        <p:tgtEl>
                                          <p:spTgt spid="10"/>
                                        </p:tgtEl>
                                      </p:cBhvr>
                                    </p:animEffect>
                                  </p:childTnLst>
                                </p:cTn>
                              </p:par>
                            </p:childTnLst>
                          </p:cTn>
                        </p:par>
                        <p:par>
                          <p:cTn id="8" fill="hold">
                            <p:stCondLst>
                              <p:cond delay="2000"/>
                            </p:stCondLst>
                            <p:childTnLst>
                              <p:par>
                                <p:cTn id="9" presetID="22" presetClass="entr" presetSubtype="8" fill="hold" nodeType="afterEffect">
                                  <p:stCondLst>
                                    <p:cond delay="0"/>
                                  </p:stCondLst>
                                  <p:iterate type="lt">
                                    <p:tmPct val="10000"/>
                                  </p:iterate>
                                  <p:childTnLst>
                                    <p:set>
                                      <p:cBhvr>
                                        <p:cTn id="10" dur="1" fill="hold">
                                          <p:stCondLst>
                                            <p:cond delay="0"/>
                                          </p:stCondLst>
                                        </p:cTn>
                                        <p:tgtEl>
                                          <p:spTgt spid="11">
                                            <p:txEl>
                                              <p:pRg st="0" end="0"/>
                                            </p:txEl>
                                          </p:spTgt>
                                        </p:tgtEl>
                                        <p:attrNameLst>
                                          <p:attrName>style.visibility</p:attrName>
                                        </p:attrNameLst>
                                      </p:cBhvr>
                                      <p:to>
                                        <p:strVal val="visible"/>
                                      </p:to>
                                    </p:set>
                                    <p:animEffect transition="in" filter="wipe(left)">
                                      <p:cBhvr>
                                        <p:cTn id="11" dur="20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ES"/>
          </a:p>
        </p:txBody>
      </p:sp>
      <p:sp>
        <p:nvSpPr>
          <p:cNvPr id="3" name="Subtítulo 2"/>
          <p:cNvSpPr>
            <a:spLocks noGrp="1"/>
          </p:cNvSpPr>
          <p:nvPr>
            <p:ph type="subTitle" idx="1"/>
          </p:nvPr>
        </p:nvSpPr>
        <p:spPr/>
        <p:txBody>
          <a:bodyPr/>
          <a:lstStyle/>
          <a:p>
            <a:endParaRPr lang="es-ES"/>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987" y="0"/>
            <a:ext cx="12432890" cy="6858000"/>
          </a:xfrm>
          <a:prstGeom prst="rect">
            <a:avLst/>
          </a:prstGeom>
        </p:spPr>
      </p:pic>
      <p:pic>
        <p:nvPicPr>
          <p:cNvPr id="5" name="Imagen 4"/>
          <p:cNvPicPr>
            <a:picLocks noChangeAspect="1"/>
          </p:cNvPicPr>
          <p:nvPr/>
        </p:nvPicPr>
        <p:blipFill>
          <a:blip r:embed="rId3"/>
          <a:stretch>
            <a:fillRect/>
          </a:stretch>
        </p:blipFill>
        <p:spPr>
          <a:xfrm>
            <a:off x="6529427" y="516338"/>
            <a:ext cx="5166387" cy="5363601"/>
          </a:xfrm>
          <a:prstGeom prst="rect">
            <a:avLst/>
          </a:prstGeom>
        </p:spPr>
      </p:pic>
      <p:pic>
        <p:nvPicPr>
          <p:cNvPr id="7" name="Imagen 6"/>
          <p:cNvPicPr>
            <a:picLocks noChangeAspect="1"/>
          </p:cNvPicPr>
          <p:nvPr/>
        </p:nvPicPr>
        <p:blipFill>
          <a:blip r:embed="rId4"/>
          <a:stretch>
            <a:fillRect/>
          </a:stretch>
        </p:blipFill>
        <p:spPr>
          <a:xfrm>
            <a:off x="545497" y="955335"/>
            <a:ext cx="6359577" cy="3956647"/>
          </a:xfrm>
          <a:prstGeom prst="rect">
            <a:avLst/>
          </a:prstGeom>
        </p:spPr>
      </p:pic>
      <p:pic>
        <p:nvPicPr>
          <p:cNvPr id="9" name="Imagen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3608" y="1453511"/>
            <a:ext cx="5499567" cy="3483679"/>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0" name="CuadroTexto 9"/>
          <p:cNvSpPr txBox="1"/>
          <p:nvPr/>
        </p:nvSpPr>
        <p:spPr>
          <a:xfrm>
            <a:off x="7280722" y="1006421"/>
            <a:ext cx="3990133" cy="4031873"/>
          </a:xfrm>
          <a:prstGeom prst="rect">
            <a:avLst/>
          </a:prstGeom>
          <a:noFill/>
        </p:spPr>
        <p:txBody>
          <a:bodyPr wrap="square" rtlCol="0">
            <a:spAutoFit/>
          </a:bodyPr>
          <a:lstStyle/>
          <a:p>
            <a:r>
              <a:rPr lang="en-US" sz="3200" i="1" dirty="0">
                <a:solidFill>
                  <a:srgbClr val="294E6D"/>
                </a:solidFill>
                <a:latin typeface="Trebuchet MS" panose="020B0603020202020204" pitchFamily="34" charset="0"/>
              </a:rPr>
              <a:t>God draws us to himself, taking into account the complex fabric of interpersonal relationships present in a human community, </a:t>
            </a:r>
            <a:endParaRPr lang="es-ES" sz="3200" i="1" dirty="0">
              <a:solidFill>
                <a:srgbClr val="294E6D"/>
              </a:solidFill>
              <a:latin typeface="Trebuchet MS" panose="020B0603020202020204" pitchFamily="34" charset="0"/>
            </a:endParaRPr>
          </a:p>
        </p:txBody>
      </p:sp>
      <p:sp>
        <p:nvSpPr>
          <p:cNvPr id="11" name="CuadroTexto 10"/>
          <p:cNvSpPr txBox="1"/>
          <p:nvPr/>
        </p:nvSpPr>
        <p:spPr>
          <a:xfrm>
            <a:off x="1427990" y="5245914"/>
            <a:ext cx="9336019" cy="1077218"/>
          </a:xfrm>
          <a:prstGeom prst="rect">
            <a:avLst/>
          </a:prstGeom>
          <a:noFill/>
        </p:spPr>
        <p:txBody>
          <a:bodyPr wrap="square" rtlCol="0">
            <a:spAutoFit/>
          </a:bodyPr>
          <a:lstStyle/>
          <a:p>
            <a:r>
              <a:rPr lang="en-US" sz="3200" i="1" dirty="0">
                <a:solidFill>
                  <a:srgbClr val="294E6D"/>
                </a:solidFill>
                <a:latin typeface="Trebuchet MS" panose="020B0603020202020204" pitchFamily="34" charset="0"/>
              </a:rPr>
              <a:t>in those parents who raise their children with immense love, </a:t>
            </a:r>
            <a:endParaRPr lang="es-ES" sz="3200" dirty="0">
              <a:solidFill>
                <a:srgbClr val="294E6D"/>
              </a:solidFill>
              <a:latin typeface="Trebuchet MS" panose="020B0603020202020204" pitchFamily="34" charset="0"/>
            </a:endParaRPr>
          </a:p>
        </p:txBody>
      </p:sp>
    </p:spTree>
    <p:extLst>
      <p:ext uri="{BB962C8B-B14F-4D97-AF65-F5344CB8AC3E}">
        <p14:creationId xmlns:p14="http://schemas.microsoft.com/office/powerpoint/2010/main" val="1006237709"/>
      </p:ext>
    </p:extLst>
  </p:cSld>
  <p:clrMapOvr>
    <a:masterClrMapping/>
  </p:clrMapOvr>
  <mc:AlternateContent xmlns:mc="http://schemas.openxmlformats.org/markup-compatibility/2006" xmlns:p14="http://schemas.microsoft.com/office/powerpoint/2010/main">
    <mc:Choice Requires="p14">
      <p:transition spd="slow" p14:dur="1600" advClick="0" advTm="21496">
        <p14:prism isInverted="1"/>
      </p:transition>
    </mc:Choice>
    <mc:Fallback xmlns="">
      <p:transition spd="slow" advClick="0" advTm="2149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iterate type="wd">
                                    <p:tmPct val="10000"/>
                                  </p:iterate>
                                  <p:childTnLst>
                                    <p:set>
                                      <p:cBhvr>
                                        <p:cTn id="6" dur="1" fill="hold">
                                          <p:stCondLst>
                                            <p:cond delay="0"/>
                                          </p:stCondLst>
                                        </p:cTn>
                                        <p:tgtEl>
                                          <p:spTgt spid="9"/>
                                        </p:tgtEl>
                                        <p:attrNameLst>
                                          <p:attrName>style.visibility</p:attrName>
                                        </p:attrNameLst>
                                      </p:cBhvr>
                                      <p:to>
                                        <p:strVal val="visible"/>
                                      </p:to>
                                    </p:set>
                                    <p:animEffect transition="in" filter="circle(in)">
                                      <p:cBhvr>
                                        <p:cTn id="7" dur="3000"/>
                                        <p:tgtEl>
                                          <p:spTgt spid="9"/>
                                        </p:tgtEl>
                                      </p:cBhvr>
                                    </p:animEffect>
                                  </p:childTnLst>
                                </p:cTn>
                              </p:par>
                            </p:childTnLst>
                          </p:cTn>
                        </p:par>
                        <p:par>
                          <p:cTn id="8" fill="hold">
                            <p:stCondLst>
                              <p:cond delay="3000"/>
                            </p:stCondLst>
                            <p:childTnLst>
                              <p:par>
                                <p:cTn id="9" presetID="22" presetClass="entr" presetSubtype="8" fill="hold" nodeType="afterEffect">
                                  <p:stCondLst>
                                    <p:cond delay="0"/>
                                  </p:stCondLst>
                                  <p:iterate type="wd">
                                    <p:tmPct val="10000"/>
                                  </p:iterate>
                                  <p:childTnLst>
                                    <p:set>
                                      <p:cBhvr>
                                        <p:cTn id="10" dur="1" fill="hold">
                                          <p:stCondLst>
                                            <p:cond delay="0"/>
                                          </p:stCondLst>
                                        </p:cTn>
                                        <p:tgtEl>
                                          <p:spTgt spid="10">
                                            <p:txEl>
                                              <p:pRg st="0" end="0"/>
                                            </p:txEl>
                                          </p:spTgt>
                                        </p:tgtEl>
                                        <p:attrNameLst>
                                          <p:attrName>style.visibility</p:attrName>
                                        </p:attrNameLst>
                                      </p:cBhvr>
                                      <p:to>
                                        <p:strVal val="visible"/>
                                      </p:to>
                                    </p:set>
                                    <p:animEffect transition="in" filter="wipe(left)">
                                      <p:cBhvr>
                                        <p:cTn id="11" dur="3000"/>
                                        <p:tgtEl>
                                          <p:spTgt spid="10">
                                            <p:txEl>
                                              <p:pRg st="0" end="0"/>
                                            </p:txEl>
                                          </p:spTgt>
                                        </p:tgtEl>
                                      </p:cBhvr>
                                    </p:animEffect>
                                  </p:childTnLst>
                                </p:cTn>
                              </p:par>
                            </p:childTnLst>
                          </p:cTn>
                        </p:par>
                        <p:par>
                          <p:cTn id="12" fill="hold">
                            <p:stCondLst>
                              <p:cond delay="12000"/>
                            </p:stCondLst>
                            <p:childTnLst>
                              <p:par>
                                <p:cTn id="13" presetID="22" presetClass="entr" presetSubtype="4" fill="hold" nodeType="afterEffect">
                                  <p:stCondLst>
                                    <p:cond delay="0"/>
                                  </p:stCondLst>
                                  <p:iterate type="wd">
                                    <p:tmPct val="10000"/>
                                  </p:iterate>
                                  <p:childTnLst>
                                    <p:set>
                                      <p:cBhvr>
                                        <p:cTn id="14" dur="1" fill="hold">
                                          <p:stCondLst>
                                            <p:cond delay="0"/>
                                          </p:stCondLst>
                                        </p:cTn>
                                        <p:tgtEl>
                                          <p:spTgt spid="11">
                                            <p:txEl>
                                              <p:pRg st="0" end="0"/>
                                            </p:txEl>
                                          </p:spTgt>
                                        </p:tgtEl>
                                        <p:attrNameLst>
                                          <p:attrName>style.visibility</p:attrName>
                                        </p:attrNameLst>
                                      </p:cBhvr>
                                      <p:to>
                                        <p:strVal val="visible"/>
                                      </p:to>
                                    </p:set>
                                    <p:animEffect transition="in" filter="wipe(down)">
                                      <p:cBhvr>
                                        <p:cTn id="15" dur="30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ES"/>
          </a:p>
        </p:txBody>
      </p:sp>
      <p:sp>
        <p:nvSpPr>
          <p:cNvPr id="3" name="Subtítulo 2"/>
          <p:cNvSpPr>
            <a:spLocks noGrp="1"/>
          </p:cNvSpPr>
          <p:nvPr>
            <p:ph type="subTitle" idx="1"/>
          </p:nvPr>
        </p:nvSpPr>
        <p:spPr/>
        <p:txBody>
          <a:bodyPr/>
          <a:lstStyle/>
          <a:p>
            <a:endParaRPr lang="es-ES"/>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987" y="0"/>
            <a:ext cx="12432890" cy="6858000"/>
          </a:xfrm>
          <a:prstGeom prst="rect">
            <a:avLst/>
          </a:prstGeom>
        </p:spPr>
      </p:pic>
      <p:pic>
        <p:nvPicPr>
          <p:cNvPr id="5" name="Imagen 4"/>
          <p:cNvPicPr>
            <a:picLocks noChangeAspect="1"/>
          </p:cNvPicPr>
          <p:nvPr/>
        </p:nvPicPr>
        <p:blipFill>
          <a:blip r:embed="rId3"/>
          <a:stretch>
            <a:fillRect/>
          </a:stretch>
        </p:blipFill>
        <p:spPr>
          <a:xfrm>
            <a:off x="5403273" y="862037"/>
            <a:ext cx="6292541" cy="3938564"/>
          </a:xfrm>
          <a:prstGeom prst="rect">
            <a:avLst/>
          </a:prstGeom>
        </p:spPr>
      </p:pic>
      <p:pic>
        <p:nvPicPr>
          <p:cNvPr id="7" name="Imagen 6"/>
          <p:cNvPicPr>
            <a:picLocks noChangeAspect="1"/>
          </p:cNvPicPr>
          <p:nvPr/>
        </p:nvPicPr>
        <p:blipFill>
          <a:blip r:embed="rId4"/>
          <a:stretch>
            <a:fillRect/>
          </a:stretch>
        </p:blipFill>
        <p:spPr>
          <a:xfrm>
            <a:off x="496186" y="1088031"/>
            <a:ext cx="5706493" cy="4319292"/>
          </a:xfrm>
          <a:prstGeom prst="rect">
            <a:avLst/>
          </a:prstGeom>
        </p:spPr>
      </p:pic>
      <p:pic>
        <p:nvPicPr>
          <p:cNvPr id="9" name="Imagen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42908" y="1367063"/>
            <a:ext cx="4853092" cy="3479575"/>
          </a:xfrm>
          <a:prstGeom prst="rect">
            <a:avLst/>
          </a:prstGeom>
          <a:ln>
            <a:noFill/>
          </a:ln>
          <a:effectLst>
            <a:outerShdw blurRad="292100" dist="139700" dir="2700000" algn="tl" rotWithShape="0">
              <a:srgbClr val="333333">
                <a:alpha val="65000"/>
              </a:srgbClr>
            </a:outerShdw>
          </a:effectLst>
        </p:spPr>
      </p:pic>
      <p:pic>
        <p:nvPicPr>
          <p:cNvPr id="10" name="Imagen 9"/>
          <p:cNvPicPr>
            <a:picLocks noChangeAspect="1"/>
          </p:cNvPicPr>
          <p:nvPr/>
        </p:nvPicPr>
        <p:blipFill>
          <a:blip r:embed="rId6"/>
          <a:stretch>
            <a:fillRect/>
          </a:stretch>
        </p:blipFill>
        <p:spPr>
          <a:xfrm>
            <a:off x="6202842" y="824121"/>
            <a:ext cx="5492972" cy="4218798"/>
          </a:xfrm>
          <a:prstGeom prst="rect">
            <a:avLst/>
          </a:prstGeom>
        </p:spPr>
      </p:pic>
      <p:sp>
        <p:nvSpPr>
          <p:cNvPr id="11" name="CuadroTexto 10"/>
          <p:cNvSpPr txBox="1"/>
          <p:nvPr/>
        </p:nvSpPr>
        <p:spPr>
          <a:xfrm>
            <a:off x="1322753" y="5164250"/>
            <a:ext cx="10137727" cy="1200329"/>
          </a:xfrm>
          <a:prstGeom prst="rect">
            <a:avLst/>
          </a:prstGeom>
          <a:noFill/>
        </p:spPr>
        <p:txBody>
          <a:bodyPr wrap="square" rtlCol="0">
            <a:spAutoFit/>
          </a:bodyPr>
          <a:lstStyle/>
          <a:p>
            <a:r>
              <a:rPr lang="en-US" sz="3600" i="1" dirty="0">
                <a:solidFill>
                  <a:srgbClr val="294E6D"/>
                </a:solidFill>
                <a:latin typeface="Trebuchet MS" panose="020B0603020202020204" pitchFamily="34" charset="0"/>
              </a:rPr>
              <a:t>…in those men and women who work hard to support their families, in the sick, </a:t>
            </a:r>
            <a:endParaRPr lang="es-ES" sz="3600" dirty="0">
              <a:solidFill>
                <a:srgbClr val="294E6D"/>
              </a:solidFill>
              <a:latin typeface="Trebuchet MS" panose="020B0603020202020204" pitchFamily="34" charset="0"/>
            </a:endParaRPr>
          </a:p>
        </p:txBody>
      </p:sp>
    </p:spTree>
    <p:extLst>
      <p:ext uri="{BB962C8B-B14F-4D97-AF65-F5344CB8AC3E}">
        <p14:creationId xmlns:p14="http://schemas.microsoft.com/office/powerpoint/2010/main" val="3028164768"/>
      </p:ext>
    </p:extLst>
  </p:cSld>
  <p:clrMapOvr>
    <a:masterClrMapping/>
  </p:clrMapOvr>
  <mc:AlternateContent xmlns:mc="http://schemas.openxmlformats.org/markup-compatibility/2006" xmlns:p14="http://schemas.microsoft.com/office/powerpoint/2010/main">
    <mc:Choice Requires="p14">
      <p:transition spd="slow" p14:dur="2000" advClick="0" advTm="12249"/>
    </mc:Choice>
    <mc:Fallback xmlns="">
      <p:transition spd="slow" advClick="0" advTm="122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afterEffect">
                                  <p:stCondLst>
                                    <p:cond delay="0"/>
                                  </p:stCondLst>
                                  <p:iterate type="wd">
                                    <p:tmPct val="10000"/>
                                  </p:iterate>
                                  <p:childTnLst>
                                    <p:set>
                                      <p:cBhvr>
                                        <p:cTn id="6" dur="1" fill="hold">
                                          <p:stCondLst>
                                            <p:cond delay="0"/>
                                          </p:stCondLst>
                                        </p:cTn>
                                        <p:tgtEl>
                                          <p:spTgt spid="9"/>
                                        </p:tgtEl>
                                        <p:attrNameLst>
                                          <p:attrName>style.visibility</p:attrName>
                                        </p:attrNameLst>
                                      </p:cBhvr>
                                      <p:to>
                                        <p:strVal val="visible"/>
                                      </p:to>
                                    </p:set>
                                    <p:animEffect transition="in" filter="strips(downLeft)">
                                      <p:cBhvr>
                                        <p:cTn id="7" dur="2000"/>
                                        <p:tgtEl>
                                          <p:spTgt spid="9"/>
                                        </p:tgtEl>
                                      </p:cBhvr>
                                    </p:animEffect>
                                  </p:childTnLst>
                                </p:cTn>
                              </p:par>
                            </p:childTnLst>
                          </p:cTn>
                        </p:par>
                        <p:par>
                          <p:cTn id="8" fill="hold">
                            <p:stCondLst>
                              <p:cond delay="2000"/>
                            </p:stCondLst>
                            <p:childTnLst>
                              <p:par>
                                <p:cTn id="9" presetID="18" presetClass="entr" presetSubtype="12"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strips(downLeft)">
                                      <p:cBhvr>
                                        <p:cTn id="11" dur="2000"/>
                                        <p:tgtEl>
                                          <p:spTgt spid="10"/>
                                        </p:tgtEl>
                                      </p:cBhvr>
                                    </p:animEffect>
                                  </p:childTnLst>
                                </p:cTn>
                              </p:par>
                            </p:childTnLst>
                          </p:cTn>
                        </p:par>
                        <p:par>
                          <p:cTn id="12" fill="hold">
                            <p:stCondLst>
                              <p:cond delay="4000"/>
                            </p:stCondLst>
                            <p:childTnLst>
                              <p:par>
                                <p:cTn id="13" presetID="22" presetClass="entr" presetSubtype="4" fill="hold" nodeType="afterEffect">
                                  <p:stCondLst>
                                    <p:cond delay="0"/>
                                  </p:stCondLst>
                                  <p:iterate type="wd">
                                    <p:tmPct val="10000"/>
                                  </p:iterate>
                                  <p:childTnLst>
                                    <p:set>
                                      <p:cBhvr>
                                        <p:cTn id="14" dur="1" fill="hold">
                                          <p:stCondLst>
                                            <p:cond delay="0"/>
                                          </p:stCondLst>
                                        </p:cTn>
                                        <p:tgtEl>
                                          <p:spTgt spid="11">
                                            <p:txEl>
                                              <p:pRg st="0" end="0"/>
                                            </p:txEl>
                                          </p:spTgt>
                                        </p:tgtEl>
                                        <p:attrNameLst>
                                          <p:attrName>style.visibility</p:attrName>
                                        </p:attrNameLst>
                                      </p:cBhvr>
                                      <p:to>
                                        <p:strVal val="visible"/>
                                      </p:to>
                                    </p:set>
                                    <p:animEffect transition="in" filter="wipe(down)">
                                      <p:cBhvr>
                                        <p:cTn id="15" dur="20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ES"/>
          </a:p>
        </p:txBody>
      </p:sp>
      <p:sp>
        <p:nvSpPr>
          <p:cNvPr id="3" name="Subtítulo 2"/>
          <p:cNvSpPr>
            <a:spLocks noGrp="1"/>
          </p:cNvSpPr>
          <p:nvPr>
            <p:ph type="subTitle" idx="1"/>
          </p:nvPr>
        </p:nvSpPr>
        <p:spPr/>
        <p:txBody>
          <a:bodyPr/>
          <a:lstStyle/>
          <a:p>
            <a:endParaRPr lang="es-ES"/>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442" y="0"/>
            <a:ext cx="12432890" cy="6858000"/>
          </a:xfrm>
          <a:prstGeom prst="rect">
            <a:avLst/>
          </a:prstGeom>
        </p:spPr>
      </p:pic>
      <p:pic>
        <p:nvPicPr>
          <p:cNvPr id="5" name="Imagen 4"/>
          <p:cNvPicPr>
            <a:picLocks noChangeAspect="1"/>
          </p:cNvPicPr>
          <p:nvPr/>
        </p:nvPicPr>
        <p:blipFill>
          <a:blip r:embed="rId4"/>
          <a:stretch>
            <a:fillRect/>
          </a:stretch>
        </p:blipFill>
        <p:spPr>
          <a:xfrm>
            <a:off x="6540500" y="430826"/>
            <a:ext cx="4875914" cy="4617453"/>
          </a:xfrm>
          <a:prstGeom prst="rect">
            <a:avLst/>
          </a:prstGeom>
        </p:spPr>
      </p:pic>
      <p:pic>
        <p:nvPicPr>
          <p:cNvPr id="7" name="Imagen 6"/>
          <p:cNvPicPr>
            <a:picLocks noChangeAspect="1"/>
          </p:cNvPicPr>
          <p:nvPr/>
        </p:nvPicPr>
        <p:blipFill>
          <a:blip r:embed="rId5"/>
          <a:stretch>
            <a:fillRect/>
          </a:stretch>
        </p:blipFill>
        <p:spPr>
          <a:xfrm>
            <a:off x="496187" y="1450675"/>
            <a:ext cx="5227380" cy="3956647"/>
          </a:xfrm>
          <a:prstGeom prst="rect">
            <a:avLst/>
          </a:prstGeom>
        </p:spPr>
      </p:pic>
      <p:pic>
        <p:nvPicPr>
          <p:cNvPr id="9" name="Imagen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9932" y="540822"/>
            <a:ext cx="5691448" cy="4626060"/>
          </a:xfrm>
          <a:prstGeom prst="rect">
            <a:avLst/>
          </a:prstGeom>
        </p:spPr>
      </p:pic>
      <p:pic>
        <p:nvPicPr>
          <p:cNvPr id="11" name="Imagen 10"/>
          <p:cNvPicPr>
            <a:picLocks noChangeAspect="1"/>
          </p:cNvPicPr>
          <p:nvPr/>
        </p:nvPicPr>
        <p:blipFill>
          <a:blip r:embed="rId7"/>
          <a:stretch>
            <a:fillRect/>
          </a:stretch>
        </p:blipFill>
        <p:spPr>
          <a:xfrm>
            <a:off x="6838470" y="202226"/>
            <a:ext cx="4812479" cy="4846053"/>
          </a:xfrm>
          <a:prstGeom prst="rect">
            <a:avLst/>
          </a:prstGeom>
        </p:spPr>
      </p:pic>
      <p:sp>
        <p:nvSpPr>
          <p:cNvPr id="12" name="CuadroTexto 11"/>
          <p:cNvSpPr txBox="1"/>
          <p:nvPr/>
        </p:nvSpPr>
        <p:spPr>
          <a:xfrm>
            <a:off x="1216930" y="5320662"/>
            <a:ext cx="10280531" cy="1200329"/>
          </a:xfrm>
          <a:prstGeom prst="rect">
            <a:avLst/>
          </a:prstGeom>
          <a:noFill/>
        </p:spPr>
        <p:txBody>
          <a:bodyPr wrap="square" rtlCol="0">
            <a:spAutoFit/>
          </a:bodyPr>
          <a:lstStyle/>
          <a:p>
            <a:r>
              <a:rPr lang="en-US" sz="3600" i="1" dirty="0">
                <a:solidFill>
                  <a:srgbClr val="294E6D"/>
                </a:solidFill>
                <a:latin typeface="Trebuchet MS" panose="020B0603020202020204" pitchFamily="34" charset="0"/>
              </a:rPr>
              <a:t>…in elderly religious who never lose their smile. In their daily perseverance </a:t>
            </a:r>
            <a:endParaRPr lang="es-ES" sz="3600" dirty="0">
              <a:solidFill>
                <a:srgbClr val="294E6D"/>
              </a:solidFill>
              <a:latin typeface="Trebuchet MS" panose="020B0603020202020204" pitchFamily="34" charset="0"/>
            </a:endParaRPr>
          </a:p>
        </p:txBody>
      </p:sp>
    </p:spTree>
    <p:extLst>
      <p:ext uri="{BB962C8B-B14F-4D97-AF65-F5344CB8AC3E}">
        <p14:creationId xmlns:p14="http://schemas.microsoft.com/office/powerpoint/2010/main" val="8362949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15012">
        <p15:prstTrans prst="peelOff"/>
      </p:transition>
    </mc:Choice>
    <mc:Fallback xmlns="">
      <p:transition spd="slow" advClick="0" advTm="1501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iterate type="wd">
                                    <p:tmPct val="10000"/>
                                  </p:iterate>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par>
                          <p:cTn id="8" fill="hold">
                            <p:stCondLst>
                              <p:cond delay="2000"/>
                            </p:stCondLst>
                            <p:childTnLst>
                              <p:par>
                                <p:cTn id="9" presetID="21" presetClass="entr" presetSubtype="1" fill="hold" nodeType="afterEffect">
                                  <p:stCondLst>
                                    <p:cond delay="0"/>
                                  </p:stCondLst>
                                  <p:iterate type="wd">
                                    <p:tmPct val="10000"/>
                                  </p:iterate>
                                  <p:childTnLst>
                                    <p:set>
                                      <p:cBhvr>
                                        <p:cTn id="10" dur="1" fill="hold">
                                          <p:stCondLst>
                                            <p:cond delay="0"/>
                                          </p:stCondLst>
                                        </p:cTn>
                                        <p:tgtEl>
                                          <p:spTgt spid="11"/>
                                        </p:tgtEl>
                                        <p:attrNameLst>
                                          <p:attrName>style.visibility</p:attrName>
                                        </p:attrNameLst>
                                      </p:cBhvr>
                                      <p:to>
                                        <p:strVal val="visible"/>
                                      </p:to>
                                    </p:set>
                                    <p:animEffect transition="in" filter="wheel(1)">
                                      <p:cBhvr>
                                        <p:cTn id="11" dur="2000"/>
                                        <p:tgtEl>
                                          <p:spTgt spid="11"/>
                                        </p:tgtEl>
                                      </p:cBhvr>
                                    </p:animEffect>
                                  </p:childTnLst>
                                </p:cTn>
                              </p:par>
                            </p:childTnLst>
                          </p:cTn>
                        </p:par>
                        <p:par>
                          <p:cTn id="12" fill="hold">
                            <p:stCondLst>
                              <p:cond delay="4000"/>
                            </p:stCondLst>
                            <p:childTnLst>
                              <p:par>
                                <p:cTn id="13" presetID="22" presetClass="entr" presetSubtype="8" fill="hold" nodeType="afterEffect">
                                  <p:stCondLst>
                                    <p:cond delay="0"/>
                                  </p:stCondLst>
                                  <p:iterate type="wd">
                                    <p:tmPct val="10000"/>
                                  </p:iterate>
                                  <p:childTnLst>
                                    <p:set>
                                      <p:cBhvr>
                                        <p:cTn id="14" dur="1" fill="hold">
                                          <p:stCondLst>
                                            <p:cond delay="0"/>
                                          </p:stCondLst>
                                        </p:cTn>
                                        <p:tgtEl>
                                          <p:spTgt spid="12">
                                            <p:txEl>
                                              <p:pRg st="0" end="0"/>
                                            </p:txEl>
                                          </p:spTgt>
                                        </p:tgtEl>
                                        <p:attrNameLst>
                                          <p:attrName>style.visibility</p:attrName>
                                        </p:attrNameLst>
                                      </p:cBhvr>
                                      <p:to>
                                        <p:strVal val="visible"/>
                                      </p:to>
                                    </p:set>
                                    <p:animEffect transition="in" filter="wipe(left)">
                                      <p:cBhvr>
                                        <p:cTn id="15" dur="20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ES"/>
          </a:p>
        </p:txBody>
      </p:sp>
      <p:sp>
        <p:nvSpPr>
          <p:cNvPr id="3" name="Subtítulo 2"/>
          <p:cNvSpPr>
            <a:spLocks noGrp="1"/>
          </p:cNvSpPr>
          <p:nvPr>
            <p:ph type="subTitle" idx="1"/>
          </p:nvPr>
        </p:nvSpPr>
        <p:spPr/>
        <p:txBody>
          <a:bodyPr/>
          <a:lstStyle/>
          <a:p>
            <a:endParaRPr lang="es-ES"/>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987" y="0"/>
            <a:ext cx="12432890" cy="6858000"/>
          </a:xfrm>
          <a:prstGeom prst="rect">
            <a:avLst/>
          </a:prstGeom>
        </p:spPr>
      </p:pic>
      <p:pic>
        <p:nvPicPr>
          <p:cNvPr id="5" name="Imagen 4"/>
          <p:cNvPicPr>
            <a:picLocks noChangeAspect="1"/>
          </p:cNvPicPr>
          <p:nvPr/>
        </p:nvPicPr>
        <p:blipFill>
          <a:blip r:embed="rId3"/>
          <a:stretch>
            <a:fillRect/>
          </a:stretch>
        </p:blipFill>
        <p:spPr>
          <a:xfrm>
            <a:off x="5403273" y="862036"/>
            <a:ext cx="6292541" cy="5133923"/>
          </a:xfrm>
          <a:prstGeom prst="rect">
            <a:avLst/>
          </a:prstGeom>
        </p:spPr>
      </p:pic>
      <p:pic>
        <p:nvPicPr>
          <p:cNvPr id="7" name="Imagen 6"/>
          <p:cNvPicPr>
            <a:picLocks noChangeAspect="1"/>
          </p:cNvPicPr>
          <p:nvPr/>
        </p:nvPicPr>
        <p:blipFill>
          <a:blip r:embed="rId4"/>
          <a:stretch>
            <a:fillRect/>
          </a:stretch>
        </p:blipFill>
        <p:spPr>
          <a:xfrm>
            <a:off x="496187" y="1450675"/>
            <a:ext cx="5227380" cy="3956647"/>
          </a:xfrm>
          <a:prstGeom prst="rect">
            <a:avLst/>
          </a:prstGeom>
        </p:spPr>
      </p:pic>
      <p:pic>
        <p:nvPicPr>
          <p:cNvPr id="9" name="Imagen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2745" y="595394"/>
            <a:ext cx="6264816" cy="4421124"/>
          </a:xfrm>
          <a:prstGeom prst="rect">
            <a:avLst/>
          </a:prstGeom>
          <a:ln>
            <a:noFill/>
          </a:ln>
          <a:effectLst>
            <a:outerShdw blurRad="292100" dist="139700" dir="2700000" algn="tl" rotWithShape="0">
              <a:srgbClr val="333333">
                <a:alpha val="65000"/>
              </a:srgbClr>
            </a:outerShdw>
          </a:effectLst>
        </p:spPr>
      </p:pic>
      <p:sp>
        <p:nvSpPr>
          <p:cNvPr id="10" name="CuadroTexto 9"/>
          <p:cNvSpPr txBox="1"/>
          <p:nvPr/>
        </p:nvSpPr>
        <p:spPr>
          <a:xfrm>
            <a:off x="7661467" y="1170958"/>
            <a:ext cx="4139529" cy="3046988"/>
          </a:xfrm>
          <a:prstGeom prst="rect">
            <a:avLst/>
          </a:prstGeom>
          <a:noFill/>
        </p:spPr>
        <p:txBody>
          <a:bodyPr wrap="square" rtlCol="0">
            <a:spAutoFit/>
          </a:bodyPr>
          <a:lstStyle/>
          <a:p>
            <a:r>
              <a:rPr lang="en-US" sz="3200" i="1" dirty="0">
                <a:solidFill>
                  <a:srgbClr val="294E6D"/>
                </a:solidFill>
                <a:latin typeface="Trebuchet MS" panose="020B0603020202020204" pitchFamily="34" charset="0"/>
              </a:rPr>
              <a:t>I see the holiness of the Church militant. Very often it is a holiness found in our next-door </a:t>
            </a:r>
            <a:r>
              <a:rPr lang="en-US" sz="3200" i="1" dirty="0" err="1">
                <a:solidFill>
                  <a:srgbClr val="294E6D"/>
                </a:solidFill>
                <a:latin typeface="Trebuchet MS" panose="020B0603020202020204" pitchFamily="34" charset="0"/>
              </a:rPr>
              <a:t>neighbours</a:t>
            </a:r>
            <a:r>
              <a:rPr lang="en-US" sz="3200" i="1" dirty="0">
                <a:solidFill>
                  <a:srgbClr val="294E6D"/>
                </a:solidFill>
                <a:latin typeface="Trebuchet MS" panose="020B0603020202020204" pitchFamily="34" charset="0"/>
              </a:rPr>
              <a:t>, </a:t>
            </a:r>
            <a:endParaRPr lang="es-ES" sz="3200" dirty="0">
              <a:latin typeface="Trebuchet MS" panose="020B0603020202020204" pitchFamily="34" charset="0"/>
            </a:endParaRPr>
          </a:p>
        </p:txBody>
      </p:sp>
      <p:sp>
        <p:nvSpPr>
          <p:cNvPr id="11" name="CuadroTexto 10"/>
          <p:cNvSpPr txBox="1"/>
          <p:nvPr/>
        </p:nvSpPr>
        <p:spPr>
          <a:xfrm>
            <a:off x="662940" y="5151638"/>
            <a:ext cx="10866120" cy="1077218"/>
          </a:xfrm>
          <a:prstGeom prst="rect">
            <a:avLst/>
          </a:prstGeom>
          <a:noFill/>
        </p:spPr>
        <p:txBody>
          <a:bodyPr wrap="square" rtlCol="0">
            <a:spAutoFit/>
          </a:bodyPr>
          <a:lstStyle/>
          <a:p>
            <a:r>
              <a:rPr lang="en-US" sz="3200" i="1" dirty="0">
                <a:solidFill>
                  <a:srgbClr val="294E6D"/>
                </a:solidFill>
                <a:latin typeface="Trebuchet MS" panose="020B0603020202020204" pitchFamily="34" charset="0"/>
              </a:rPr>
              <a:t>those who, living in our midst, reflect God’s presence. We might call them “the middle class of holiness”.</a:t>
            </a:r>
            <a:endParaRPr lang="es-ES" sz="3200" dirty="0">
              <a:latin typeface="Trebuchet MS" panose="020B0603020202020204" pitchFamily="34" charset="0"/>
            </a:endParaRPr>
          </a:p>
        </p:txBody>
      </p:sp>
    </p:spTree>
    <p:extLst>
      <p:ext uri="{BB962C8B-B14F-4D97-AF65-F5344CB8AC3E}">
        <p14:creationId xmlns:p14="http://schemas.microsoft.com/office/powerpoint/2010/main" val="2429560793"/>
      </p:ext>
    </p:extLst>
  </p:cSld>
  <p:clrMapOvr>
    <a:masterClrMapping/>
  </p:clrMapOvr>
  <mc:AlternateContent xmlns:mc="http://schemas.openxmlformats.org/markup-compatibility/2006" xmlns:p14="http://schemas.microsoft.com/office/powerpoint/2010/main">
    <mc:Choice Requires="p14">
      <p:transition spd="slow" p14:dur="2000" advClick="0" advTm="21126"/>
    </mc:Choice>
    <mc:Fallback xmlns="">
      <p:transition spd="slow" advClick="0" advTm="211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iterate type="wd">
                                    <p:tmPct val="10000"/>
                                  </p:iterate>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22" presetClass="entr" presetSubtype="8" fill="hold" nodeType="afterEffect">
                                  <p:stCondLst>
                                    <p:cond delay="0"/>
                                  </p:stCondLst>
                                  <p:iterate type="wd">
                                    <p:tmPct val="10000"/>
                                  </p:iterate>
                                  <p:childTnLst>
                                    <p:set>
                                      <p:cBhvr>
                                        <p:cTn id="10" dur="1" fill="hold">
                                          <p:stCondLst>
                                            <p:cond delay="0"/>
                                          </p:stCondLst>
                                        </p:cTn>
                                        <p:tgtEl>
                                          <p:spTgt spid="10">
                                            <p:txEl>
                                              <p:pRg st="0" end="0"/>
                                            </p:txEl>
                                          </p:spTgt>
                                        </p:tgtEl>
                                        <p:attrNameLst>
                                          <p:attrName>style.visibility</p:attrName>
                                        </p:attrNameLst>
                                      </p:cBhvr>
                                      <p:to>
                                        <p:strVal val="visible"/>
                                      </p:to>
                                    </p:set>
                                    <p:animEffect transition="in" filter="wipe(left)">
                                      <p:cBhvr>
                                        <p:cTn id="11" dur="2000"/>
                                        <p:tgtEl>
                                          <p:spTgt spid="10">
                                            <p:txEl>
                                              <p:pRg st="0" end="0"/>
                                            </p:txEl>
                                          </p:spTgt>
                                        </p:tgtEl>
                                      </p:cBhvr>
                                    </p:animEffect>
                                  </p:childTnLst>
                                </p:cTn>
                              </p:par>
                            </p:childTnLst>
                          </p:cTn>
                        </p:par>
                        <p:par>
                          <p:cTn id="12" fill="hold">
                            <p:stCondLst>
                              <p:cond delay="8000"/>
                            </p:stCondLst>
                            <p:childTnLst>
                              <p:par>
                                <p:cTn id="13" presetID="22" presetClass="entr" presetSubtype="8" fill="hold" nodeType="afterEffect">
                                  <p:stCondLst>
                                    <p:cond delay="0"/>
                                  </p:stCondLst>
                                  <p:iterate type="wd">
                                    <p:tmPct val="10000"/>
                                  </p:iterate>
                                  <p:childTnLst>
                                    <p:set>
                                      <p:cBhvr>
                                        <p:cTn id="14" dur="1" fill="hold">
                                          <p:stCondLst>
                                            <p:cond delay="0"/>
                                          </p:stCondLst>
                                        </p:cTn>
                                        <p:tgtEl>
                                          <p:spTgt spid="11">
                                            <p:txEl>
                                              <p:pRg st="0" end="0"/>
                                            </p:txEl>
                                          </p:spTgt>
                                        </p:tgtEl>
                                        <p:attrNameLst>
                                          <p:attrName>style.visibility</p:attrName>
                                        </p:attrNameLst>
                                      </p:cBhvr>
                                      <p:to>
                                        <p:strVal val="visible"/>
                                      </p:to>
                                    </p:set>
                                    <p:animEffect transition="in" filter="wipe(left)">
                                      <p:cBhvr>
                                        <p:cTn id="15" dur="20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ES"/>
          </a:p>
        </p:txBody>
      </p:sp>
      <p:sp>
        <p:nvSpPr>
          <p:cNvPr id="3" name="Subtítulo 2"/>
          <p:cNvSpPr>
            <a:spLocks noGrp="1"/>
          </p:cNvSpPr>
          <p:nvPr>
            <p:ph type="subTitle" idx="1"/>
          </p:nvPr>
        </p:nvSpPr>
        <p:spPr/>
        <p:txBody>
          <a:bodyPr/>
          <a:lstStyle/>
          <a:p>
            <a:endParaRPr lang="es-ES"/>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1768818" cy="6858000"/>
          </a:xfrm>
          <a:prstGeom prst="rect">
            <a:avLst/>
          </a:prstGeom>
        </p:spPr>
      </p:pic>
      <p:pic>
        <p:nvPicPr>
          <p:cNvPr id="5" name="Imagen 4"/>
          <p:cNvPicPr>
            <a:picLocks noChangeAspect="1"/>
          </p:cNvPicPr>
          <p:nvPr/>
        </p:nvPicPr>
        <p:blipFill>
          <a:blip r:embed="rId3"/>
          <a:stretch>
            <a:fillRect/>
          </a:stretch>
        </p:blipFill>
        <p:spPr>
          <a:xfrm>
            <a:off x="423180" y="435604"/>
            <a:ext cx="11345639" cy="5986791"/>
          </a:xfrm>
          <a:prstGeom prst="rect">
            <a:avLst/>
          </a:prstGeom>
        </p:spPr>
      </p:pic>
      <p:pic>
        <p:nvPicPr>
          <p:cNvPr id="6" name="Imagen 5"/>
          <p:cNvPicPr>
            <a:picLocks noChangeAspect="1"/>
          </p:cNvPicPr>
          <p:nvPr/>
        </p:nvPicPr>
        <p:blipFill>
          <a:blip r:embed="rId4"/>
          <a:stretch>
            <a:fillRect/>
          </a:stretch>
        </p:blipFill>
        <p:spPr>
          <a:xfrm>
            <a:off x="423180" y="-297"/>
            <a:ext cx="11169052" cy="6858594"/>
          </a:xfrm>
          <a:prstGeom prst="rect">
            <a:avLst/>
          </a:prstGeom>
        </p:spPr>
      </p:pic>
      <p:sp>
        <p:nvSpPr>
          <p:cNvPr id="7" name="CuadroTexto 6"/>
          <p:cNvSpPr txBox="1"/>
          <p:nvPr/>
        </p:nvSpPr>
        <p:spPr>
          <a:xfrm>
            <a:off x="1342103" y="280219"/>
            <a:ext cx="10426715" cy="984885"/>
          </a:xfrm>
          <a:prstGeom prst="rect">
            <a:avLst/>
          </a:prstGeom>
          <a:noFill/>
        </p:spPr>
        <p:txBody>
          <a:bodyPr wrap="square" rtlCol="0">
            <a:spAutoFit/>
          </a:bodyPr>
          <a:lstStyle/>
          <a:p>
            <a:r>
              <a:rPr lang="es-ES" sz="4000" b="1" i="1" dirty="0" err="1">
                <a:solidFill>
                  <a:srgbClr val="294E6D"/>
                </a:solidFill>
                <a:effectLst>
                  <a:outerShdw blurRad="38100" dist="38100" dir="2700000" algn="tl">
                    <a:srgbClr val="000000">
                      <a:alpha val="43137"/>
                    </a:srgbClr>
                  </a:outerShdw>
                </a:effectLst>
                <a:latin typeface="Trebuchet MS" panose="020B0603020202020204" pitchFamily="34" charset="0"/>
              </a:rPr>
              <a:t>Jesus</a:t>
            </a:r>
            <a:r>
              <a:rPr lang="es-ES" sz="4000" b="1" i="1" dirty="0">
                <a:solidFill>
                  <a:srgbClr val="294E6D"/>
                </a:solidFill>
                <a:effectLst>
                  <a:outerShdw blurRad="38100" dist="38100" dir="2700000" algn="tl">
                    <a:srgbClr val="000000">
                      <a:alpha val="43137"/>
                    </a:srgbClr>
                  </a:outerShdw>
                </a:effectLst>
                <a:latin typeface="Trebuchet MS" panose="020B0603020202020204" pitchFamily="34" charset="0"/>
              </a:rPr>
              <a:t> </a:t>
            </a:r>
            <a:r>
              <a:rPr lang="es-ES" sz="4000" b="1" i="1" dirty="0" err="1">
                <a:solidFill>
                  <a:srgbClr val="294E6D"/>
                </a:solidFill>
                <a:effectLst>
                  <a:outerShdw blurRad="38100" dist="38100" dir="2700000" algn="tl">
                    <a:srgbClr val="000000">
                      <a:alpha val="43137"/>
                    </a:srgbClr>
                  </a:outerShdw>
                </a:effectLst>
                <a:latin typeface="Trebuchet MS" panose="020B0603020202020204" pitchFamily="34" charset="0"/>
              </a:rPr>
              <a:t>says</a:t>
            </a:r>
            <a:r>
              <a:rPr lang="es-ES" sz="4000" b="1" i="1" dirty="0">
                <a:solidFill>
                  <a:srgbClr val="294E6D"/>
                </a:solidFill>
                <a:effectLst>
                  <a:outerShdw blurRad="38100" dist="38100" dir="2700000" algn="tl">
                    <a:srgbClr val="000000">
                      <a:alpha val="43137"/>
                    </a:srgbClr>
                  </a:outerShdw>
                </a:effectLst>
                <a:latin typeface="Trebuchet MS" panose="020B0603020202020204" pitchFamily="34" charset="0"/>
              </a:rPr>
              <a:t>, “</a:t>
            </a:r>
            <a:r>
              <a:rPr lang="es-ES" sz="4000" b="1" i="1" dirty="0" err="1">
                <a:solidFill>
                  <a:srgbClr val="294E6D"/>
                </a:solidFill>
                <a:effectLst>
                  <a:outerShdw blurRad="38100" dist="38100" dir="2700000" algn="tl">
                    <a:srgbClr val="000000">
                      <a:alpha val="43137"/>
                    </a:srgbClr>
                  </a:outerShdw>
                </a:effectLst>
                <a:latin typeface="Trebuchet MS" panose="020B0603020202020204" pitchFamily="34" charset="0"/>
              </a:rPr>
              <a:t>Rejoice</a:t>
            </a:r>
            <a:r>
              <a:rPr lang="es-ES" sz="4000" b="1" i="1" dirty="0">
                <a:solidFill>
                  <a:srgbClr val="294E6D"/>
                </a:solidFill>
                <a:effectLst>
                  <a:outerShdw blurRad="38100" dist="38100" dir="2700000" algn="tl">
                    <a:srgbClr val="000000">
                      <a:alpha val="43137"/>
                    </a:srgbClr>
                  </a:outerShdw>
                </a:effectLst>
                <a:latin typeface="Trebuchet MS" panose="020B0603020202020204" pitchFamily="34" charset="0"/>
              </a:rPr>
              <a:t> and Be </a:t>
            </a:r>
            <a:r>
              <a:rPr lang="es-ES" sz="4000" b="1" i="1" dirty="0" err="1">
                <a:solidFill>
                  <a:srgbClr val="294E6D"/>
                </a:solidFill>
                <a:effectLst>
                  <a:outerShdw blurRad="38100" dist="38100" dir="2700000" algn="tl">
                    <a:srgbClr val="000000">
                      <a:alpha val="43137"/>
                    </a:srgbClr>
                  </a:outerShdw>
                </a:effectLst>
                <a:latin typeface="Trebuchet MS" panose="020B0603020202020204" pitchFamily="34" charset="0"/>
              </a:rPr>
              <a:t>Glad”</a:t>
            </a:r>
            <a:r>
              <a:rPr lang="es-ES" sz="2400" i="1" dirty="0" err="1">
                <a:solidFill>
                  <a:srgbClr val="294E6D"/>
                </a:solidFill>
                <a:latin typeface="Trebuchet MS" panose="020B0603020202020204" pitchFamily="34" charset="0"/>
              </a:rPr>
              <a:t>Mt</a:t>
            </a:r>
            <a:r>
              <a:rPr lang="es-ES" sz="2400" i="1" dirty="0">
                <a:solidFill>
                  <a:srgbClr val="294E6D"/>
                </a:solidFill>
                <a:latin typeface="Trebuchet MS" panose="020B0603020202020204" pitchFamily="34" charset="0"/>
              </a:rPr>
              <a:t> 5,12</a:t>
            </a:r>
          </a:p>
          <a:p>
            <a:endParaRPr lang="es-ES" dirty="0"/>
          </a:p>
        </p:txBody>
      </p:sp>
    </p:spTree>
    <p:extLst>
      <p:ext uri="{BB962C8B-B14F-4D97-AF65-F5344CB8AC3E}">
        <p14:creationId xmlns:p14="http://schemas.microsoft.com/office/powerpoint/2010/main" val="226597258"/>
      </p:ext>
    </p:extLst>
  </p:cSld>
  <p:clrMapOvr>
    <a:masterClrMapping/>
  </p:clrMapOvr>
  <mc:AlternateContent xmlns:mc="http://schemas.openxmlformats.org/markup-compatibility/2006" xmlns:p14="http://schemas.microsoft.com/office/powerpoint/2010/main">
    <mc:Choice Requires="p14">
      <p:transition spd="slow" p14:dur="2000" advClick="0" advTm="6972"/>
    </mc:Choice>
    <mc:Fallback xmlns="">
      <p:transition spd="slow" advClick="0" advTm="69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plus(in)">
                                      <p:cBhvr>
                                        <p:cTn id="7" dur="2000"/>
                                        <p:tgtEl>
                                          <p:spTgt spid="6"/>
                                        </p:tgtEl>
                                      </p:cBhvr>
                                    </p:animEffect>
                                  </p:childTnLst>
                                </p:cTn>
                              </p:par>
                            </p:childTnLst>
                          </p:cTn>
                        </p:par>
                        <p:par>
                          <p:cTn id="8" fill="hold">
                            <p:stCondLst>
                              <p:cond delay="2000"/>
                            </p:stCondLst>
                            <p:childTnLst>
                              <p:par>
                                <p:cTn id="9" presetID="22" presetClass="entr" presetSubtype="8" fill="hold" nodeType="after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2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ES"/>
          </a:p>
        </p:txBody>
      </p:sp>
      <p:sp>
        <p:nvSpPr>
          <p:cNvPr id="3" name="Subtítulo 2"/>
          <p:cNvSpPr>
            <a:spLocks noGrp="1"/>
          </p:cNvSpPr>
          <p:nvPr>
            <p:ph type="subTitle" idx="1"/>
          </p:nvPr>
        </p:nvSpPr>
        <p:spPr/>
        <p:txBody>
          <a:bodyPr/>
          <a:lstStyle/>
          <a:p>
            <a:endParaRPr lang="es-ES"/>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987" y="-15240"/>
            <a:ext cx="12432890" cy="6858000"/>
          </a:xfrm>
          <a:prstGeom prst="rect">
            <a:avLst/>
          </a:prstGeom>
        </p:spPr>
      </p:pic>
      <p:pic>
        <p:nvPicPr>
          <p:cNvPr id="5" name="Imagen 4"/>
          <p:cNvPicPr>
            <a:picLocks noChangeAspect="1"/>
          </p:cNvPicPr>
          <p:nvPr/>
        </p:nvPicPr>
        <p:blipFill>
          <a:blip r:embed="rId3"/>
          <a:stretch>
            <a:fillRect/>
          </a:stretch>
        </p:blipFill>
        <p:spPr>
          <a:xfrm>
            <a:off x="700542" y="1209625"/>
            <a:ext cx="8005713" cy="4239337"/>
          </a:xfrm>
          <a:prstGeom prst="rect">
            <a:avLst/>
          </a:prstGeom>
        </p:spPr>
      </p:pic>
      <p:pic>
        <p:nvPicPr>
          <p:cNvPr id="11" name="Imagen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3249" y="1328321"/>
            <a:ext cx="7126817" cy="4275698"/>
          </a:xfrm>
          <a:prstGeom prst="rect">
            <a:avLst/>
          </a:prstGeom>
          <a:ln>
            <a:noFill/>
          </a:ln>
          <a:effectLst>
            <a:outerShdw blurRad="292100" dist="139700" dir="2700000" algn="tl" rotWithShape="0">
              <a:srgbClr val="333333">
                <a:alpha val="65000"/>
              </a:srgbClr>
            </a:outerShdw>
          </a:effectLst>
        </p:spPr>
      </p:pic>
      <p:sp>
        <p:nvSpPr>
          <p:cNvPr id="13" name="CuadroTexto 12"/>
          <p:cNvSpPr txBox="1"/>
          <p:nvPr/>
        </p:nvSpPr>
        <p:spPr>
          <a:xfrm>
            <a:off x="863811" y="364153"/>
            <a:ext cx="9181889" cy="584775"/>
          </a:xfrm>
          <a:prstGeom prst="rect">
            <a:avLst/>
          </a:prstGeom>
          <a:noFill/>
        </p:spPr>
        <p:txBody>
          <a:bodyPr wrap="square" rtlCol="0">
            <a:spAutoFit/>
          </a:bodyPr>
          <a:lstStyle/>
          <a:p>
            <a:r>
              <a:rPr lang="en-US" sz="3200" i="1" dirty="0">
                <a:solidFill>
                  <a:srgbClr val="294E6D"/>
                </a:solidFill>
                <a:latin typeface="Trebuchet MS" panose="020B0603020202020204" pitchFamily="34" charset="0"/>
              </a:rPr>
              <a:t>Let us be spurred on by the signs of holiness</a:t>
            </a:r>
            <a:endParaRPr lang="es-ES" sz="3200" i="1" dirty="0">
              <a:solidFill>
                <a:srgbClr val="294E6D"/>
              </a:solidFill>
              <a:latin typeface="Trebuchet MS" panose="020B0603020202020204" pitchFamily="34" charset="0"/>
            </a:endParaRPr>
          </a:p>
        </p:txBody>
      </p:sp>
      <p:sp>
        <p:nvSpPr>
          <p:cNvPr id="16" name="CuadroTexto 15"/>
          <p:cNvSpPr txBox="1"/>
          <p:nvPr/>
        </p:nvSpPr>
        <p:spPr>
          <a:xfrm>
            <a:off x="8982356" y="2062168"/>
            <a:ext cx="2740947" cy="3323987"/>
          </a:xfrm>
          <a:prstGeom prst="rect">
            <a:avLst/>
          </a:prstGeom>
          <a:noFill/>
        </p:spPr>
        <p:txBody>
          <a:bodyPr wrap="square" rtlCol="0">
            <a:spAutoFit/>
          </a:bodyPr>
          <a:lstStyle/>
          <a:p>
            <a:r>
              <a:rPr lang="es-ES" sz="3200" i="1" dirty="0" err="1">
                <a:solidFill>
                  <a:srgbClr val="294E6D"/>
                </a:solidFill>
                <a:latin typeface="Trebuchet MS" panose="020B0603020202020204" pitchFamily="34" charset="0"/>
              </a:rPr>
              <a:t>that</a:t>
            </a:r>
            <a:r>
              <a:rPr lang="es-ES" sz="3200" i="1" dirty="0">
                <a:solidFill>
                  <a:srgbClr val="294E6D"/>
                </a:solidFill>
                <a:latin typeface="Trebuchet MS" panose="020B0603020202020204" pitchFamily="34" charset="0"/>
              </a:rPr>
              <a:t> </a:t>
            </a:r>
            <a:r>
              <a:rPr lang="es-ES" sz="3200" i="1" dirty="0" err="1">
                <a:solidFill>
                  <a:srgbClr val="294E6D"/>
                </a:solidFill>
                <a:latin typeface="Trebuchet MS" panose="020B0603020202020204" pitchFamily="34" charset="0"/>
              </a:rPr>
              <a:t>the</a:t>
            </a:r>
            <a:r>
              <a:rPr lang="es-ES" sz="3200" i="1" dirty="0">
                <a:solidFill>
                  <a:srgbClr val="294E6D"/>
                </a:solidFill>
                <a:latin typeface="Trebuchet MS" panose="020B0603020202020204" pitchFamily="34" charset="0"/>
              </a:rPr>
              <a:t> Lord shows </a:t>
            </a:r>
            <a:r>
              <a:rPr lang="es-ES" sz="3200" i="1" dirty="0" err="1">
                <a:solidFill>
                  <a:srgbClr val="294E6D"/>
                </a:solidFill>
                <a:latin typeface="Trebuchet MS" panose="020B0603020202020204" pitchFamily="34" charset="0"/>
              </a:rPr>
              <a:t>us</a:t>
            </a:r>
            <a:r>
              <a:rPr lang="es-ES" sz="3200" i="1" dirty="0">
                <a:solidFill>
                  <a:srgbClr val="294E6D"/>
                </a:solidFill>
                <a:latin typeface="Trebuchet MS" panose="020B0603020202020204" pitchFamily="34" charset="0"/>
              </a:rPr>
              <a:t> </a:t>
            </a:r>
            <a:r>
              <a:rPr lang="en-US" sz="3200" i="1" dirty="0">
                <a:solidFill>
                  <a:srgbClr val="294E6D"/>
                </a:solidFill>
                <a:latin typeface="Trebuchet MS" panose="020B0603020202020204" pitchFamily="34" charset="0"/>
              </a:rPr>
              <a:t>through the humblest members of that people. </a:t>
            </a:r>
            <a:endParaRPr lang="es-ES" sz="3200" dirty="0">
              <a:latin typeface="Trebuchet MS" panose="020B0603020202020204" pitchFamily="34" charset="0"/>
            </a:endParaRPr>
          </a:p>
          <a:p>
            <a:endParaRPr lang="es-ES" dirty="0"/>
          </a:p>
        </p:txBody>
      </p:sp>
      <p:pic>
        <p:nvPicPr>
          <p:cNvPr id="17" name="Imagen 16"/>
          <p:cNvPicPr>
            <a:picLocks noChangeAspect="1"/>
          </p:cNvPicPr>
          <p:nvPr/>
        </p:nvPicPr>
        <p:blipFill>
          <a:blip r:embed="rId5"/>
          <a:stretch>
            <a:fillRect/>
          </a:stretch>
        </p:blipFill>
        <p:spPr>
          <a:xfrm>
            <a:off x="8512052" y="1518833"/>
            <a:ext cx="3197656" cy="4410655"/>
          </a:xfrm>
          <a:prstGeom prst="rect">
            <a:avLst/>
          </a:prstGeom>
        </p:spPr>
      </p:pic>
    </p:spTree>
    <p:extLst>
      <p:ext uri="{BB962C8B-B14F-4D97-AF65-F5344CB8AC3E}">
        <p14:creationId xmlns:p14="http://schemas.microsoft.com/office/powerpoint/2010/main" val="1856526135"/>
      </p:ext>
    </p:extLst>
  </p:cSld>
  <p:clrMapOvr>
    <a:masterClrMapping/>
  </p:clrMapOvr>
  <mc:AlternateContent xmlns:mc="http://schemas.openxmlformats.org/markup-compatibility/2006" xmlns:p14="http://schemas.microsoft.com/office/powerpoint/2010/main">
    <mc:Choice Requires="p14">
      <p:transition spd="slow" p14:dur="2000" advClick="0" advTm="14209"/>
    </mc:Choice>
    <mc:Fallback xmlns="">
      <p:transition spd="slow" advClick="0" advTm="142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iterate type="wd">
                                    <p:tmPct val="10000"/>
                                  </p:iterate>
                                  <p:childTnLst>
                                    <p:set>
                                      <p:cBhvr>
                                        <p:cTn id="6" dur="1" fill="hold">
                                          <p:stCondLst>
                                            <p:cond delay="0"/>
                                          </p:stCondLst>
                                        </p:cTn>
                                        <p:tgtEl>
                                          <p:spTgt spid="13">
                                            <p:txEl>
                                              <p:pRg st="0" end="0"/>
                                            </p:txEl>
                                          </p:spTgt>
                                        </p:tgtEl>
                                        <p:attrNameLst>
                                          <p:attrName>style.visibility</p:attrName>
                                        </p:attrNameLst>
                                      </p:cBhvr>
                                      <p:to>
                                        <p:strVal val="visible"/>
                                      </p:to>
                                    </p:set>
                                    <p:animEffect transition="in" filter="wipe(down)">
                                      <p:cBhvr>
                                        <p:cTn id="7" dur="2000"/>
                                        <p:tgtEl>
                                          <p:spTgt spid="13">
                                            <p:txEl>
                                              <p:pRg st="0" end="0"/>
                                            </p:txEl>
                                          </p:spTgt>
                                        </p:tgtEl>
                                      </p:cBhvr>
                                    </p:animEffect>
                                  </p:childTnLst>
                                </p:cTn>
                              </p:par>
                            </p:childTnLst>
                          </p:cTn>
                        </p:par>
                        <p:par>
                          <p:cTn id="8" fill="hold">
                            <p:stCondLst>
                              <p:cond delay="3800"/>
                            </p:stCondLst>
                            <p:childTnLst>
                              <p:par>
                                <p:cTn id="9" presetID="13" presetClass="entr" presetSubtype="16" fill="hold" nodeType="afterEffect">
                                  <p:stCondLst>
                                    <p:cond delay="0"/>
                                  </p:stCondLst>
                                  <p:iterate type="wd">
                                    <p:tmPct val="10000"/>
                                  </p:iterate>
                                  <p:childTnLst>
                                    <p:set>
                                      <p:cBhvr>
                                        <p:cTn id="10" dur="1" fill="hold">
                                          <p:stCondLst>
                                            <p:cond delay="0"/>
                                          </p:stCondLst>
                                        </p:cTn>
                                        <p:tgtEl>
                                          <p:spTgt spid="11"/>
                                        </p:tgtEl>
                                        <p:attrNameLst>
                                          <p:attrName>style.visibility</p:attrName>
                                        </p:attrNameLst>
                                      </p:cBhvr>
                                      <p:to>
                                        <p:strVal val="visible"/>
                                      </p:to>
                                    </p:set>
                                    <p:animEffect transition="in" filter="plus(in)">
                                      <p:cBhvr>
                                        <p:cTn id="11" dur="2000"/>
                                        <p:tgtEl>
                                          <p:spTgt spid="11"/>
                                        </p:tgtEl>
                                      </p:cBhvr>
                                    </p:animEffect>
                                  </p:childTnLst>
                                </p:cTn>
                              </p:par>
                            </p:childTnLst>
                          </p:cTn>
                        </p:par>
                        <p:par>
                          <p:cTn id="12" fill="hold">
                            <p:stCondLst>
                              <p:cond delay="5800"/>
                            </p:stCondLst>
                            <p:childTnLst>
                              <p:par>
                                <p:cTn id="13" presetID="22" presetClass="entr" presetSubtype="8" fill="hold" nodeType="afterEffect">
                                  <p:stCondLst>
                                    <p:cond delay="0"/>
                                  </p:stCondLst>
                                  <p:iterate type="wd">
                                    <p:tmPct val="10000"/>
                                  </p:iterate>
                                  <p:childTnLst>
                                    <p:set>
                                      <p:cBhvr>
                                        <p:cTn id="14" dur="1" fill="hold">
                                          <p:stCondLst>
                                            <p:cond delay="0"/>
                                          </p:stCondLst>
                                        </p:cTn>
                                        <p:tgtEl>
                                          <p:spTgt spid="16">
                                            <p:txEl>
                                              <p:pRg st="0" end="0"/>
                                            </p:txEl>
                                          </p:spTgt>
                                        </p:tgtEl>
                                        <p:attrNameLst>
                                          <p:attrName>style.visibility</p:attrName>
                                        </p:attrNameLst>
                                      </p:cBhvr>
                                      <p:to>
                                        <p:strVal val="visible"/>
                                      </p:to>
                                    </p:set>
                                    <p:animEffect transition="in" filter="wipe(left)">
                                      <p:cBhvr>
                                        <p:cTn id="15" dur="20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ES"/>
          </a:p>
        </p:txBody>
      </p:sp>
      <p:sp>
        <p:nvSpPr>
          <p:cNvPr id="3" name="Subtítulo 2"/>
          <p:cNvSpPr>
            <a:spLocks noGrp="1"/>
          </p:cNvSpPr>
          <p:nvPr>
            <p:ph type="subTitle" idx="1"/>
          </p:nvPr>
        </p:nvSpPr>
        <p:spPr/>
        <p:txBody>
          <a:bodyPr/>
          <a:lstStyle/>
          <a:p>
            <a:endParaRPr lang="es-ES"/>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432890" cy="6858000"/>
          </a:xfrm>
          <a:prstGeom prst="rect">
            <a:avLst/>
          </a:prstGeom>
        </p:spPr>
      </p:pic>
      <p:pic>
        <p:nvPicPr>
          <p:cNvPr id="5" name="Imagen 4"/>
          <p:cNvPicPr>
            <a:picLocks noChangeAspect="1"/>
          </p:cNvPicPr>
          <p:nvPr/>
        </p:nvPicPr>
        <p:blipFill>
          <a:blip r:embed="rId3"/>
          <a:stretch>
            <a:fillRect/>
          </a:stretch>
        </p:blipFill>
        <p:spPr>
          <a:xfrm>
            <a:off x="3855720" y="1167240"/>
            <a:ext cx="7840095" cy="4578241"/>
          </a:xfrm>
          <a:prstGeom prst="rect">
            <a:avLst/>
          </a:prstGeom>
        </p:spPr>
      </p:pic>
      <p:pic>
        <p:nvPicPr>
          <p:cNvPr id="7" name="Imagen 6"/>
          <p:cNvPicPr>
            <a:picLocks noChangeAspect="1"/>
          </p:cNvPicPr>
          <p:nvPr/>
        </p:nvPicPr>
        <p:blipFill>
          <a:blip r:embed="rId4"/>
          <a:stretch>
            <a:fillRect/>
          </a:stretch>
        </p:blipFill>
        <p:spPr>
          <a:xfrm>
            <a:off x="202869" y="1460096"/>
            <a:ext cx="5227380" cy="4563978"/>
          </a:xfrm>
          <a:prstGeom prst="rect">
            <a:avLst/>
          </a:prstGeom>
        </p:spPr>
      </p:pic>
      <p:pic>
        <p:nvPicPr>
          <p:cNvPr id="9" name="Imagen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49758" y="1551785"/>
            <a:ext cx="6811053" cy="3666731"/>
          </a:xfrm>
          <a:prstGeom prst="rect">
            <a:avLst/>
          </a:prstGeom>
          <a:ln>
            <a:noFill/>
          </a:ln>
          <a:effectLst>
            <a:outerShdw blurRad="292100" dist="139700" dir="2700000" algn="tl" rotWithShape="0">
              <a:srgbClr val="333333">
                <a:alpha val="65000"/>
              </a:srgbClr>
            </a:outerShdw>
          </a:effectLst>
        </p:spPr>
      </p:pic>
      <p:sp>
        <p:nvSpPr>
          <p:cNvPr id="10" name="CuadroTexto 9"/>
          <p:cNvSpPr txBox="1"/>
          <p:nvPr/>
        </p:nvSpPr>
        <p:spPr>
          <a:xfrm>
            <a:off x="897773" y="243910"/>
            <a:ext cx="10683240" cy="646331"/>
          </a:xfrm>
          <a:prstGeom prst="rect">
            <a:avLst/>
          </a:prstGeom>
          <a:noFill/>
        </p:spPr>
        <p:txBody>
          <a:bodyPr wrap="square" rtlCol="0">
            <a:spAutoFit/>
          </a:bodyPr>
          <a:lstStyle/>
          <a:p>
            <a:r>
              <a:rPr lang="en-US" sz="3600" i="1" dirty="0">
                <a:solidFill>
                  <a:srgbClr val="294E6D"/>
                </a:solidFill>
                <a:latin typeface="Trebuchet MS" panose="020B0603020202020204" pitchFamily="34" charset="0"/>
              </a:rPr>
              <a:t>Holiness is the most attractive face of the Church.</a:t>
            </a:r>
            <a:endParaRPr lang="es-ES" dirty="0"/>
          </a:p>
        </p:txBody>
      </p:sp>
      <p:sp>
        <p:nvSpPr>
          <p:cNvPr id="8" name="CuadroTexto 7"/>
          <p:cNvSpPr txBox="1"/>
          <p:nvPr/>
        </p:nvSpPr>
        <p:spPr>
          <a:xfrm>
            <a:off x="189321" y="1509190"/>
            <a:ext cx="5227380" cy="3539430"/>
          </a:xfrm>
          <a:prstGeom prst="rect">
            <a:avLst/>
          </a:prstGeom>
          <a:noFill/>
        </p:spPr>
        <p:txBody>
          <a:bodyPr wrap="square" rtlCol="0">
            <a:spAutoFit/>
          </a:bodyPr>
          <a:lstStyle/>
          <a:p>
            <a:pPr algn="ctr"/>
            <a:r>
              <a:rPr lang="en-US" sz="3200" i="1" dirty="0">
                <a:solidFill>
                  <a:srgbClr val="294E6D"/>
                </a:solidFill>
                <a:latin typeface="Trebuchet MS" panose="020B0603020202020204" pitchFamily="34" charset="0"/>
              </a:rPr>
              <a:t>But even outside the Catholic Church and in very different contexts, the Holy Spirit raises up “signs of his presence which help Christ’s followers.”</a:t>
            </a:r>
            <a:endParaRPr lang="es-ES" sz="3200" dirty="0">
              <a:solidFill>
                <a:srgbClr val="294E6D"/>
              </a:solidFill>
              <a:latin typeface="Trebuchet MS" panose="020B0603020202020204" pitchFamily="34" charset="0"/>
            </a:endParaRPr>
          </a:p>
        </p:txBody>
      </p:sp>
    </p:spTree>
    <p:extLst>
      <p:ext uri="{BB962C8B-B14F-4D97-AF65-F5344CB8AC3E}">
        <p14:creationId xmlns:p14="http://schemas.microsoft.com/office/powerpoint/2010/main" val="4246136516"/>
      </p:ext>
    </p:extLst>
  </p:cSld>
  <p:clrMapOvr>
    <a:masterClrMapping/>
  </p:clrMapOvr>
  <mc:AlternateContent xmlns:mc="http://schemas.openxmlformats.org/markup-compatibility/2006" xmlns:p14="http://schemas.microsoft.com/office/powerpoint/2010/main">
    <mc:Choice Requires="p14">
      <p:transition spd="slow" p14:dur="2000" advClick="0" advTm="18907"/>
    </mc:Choice>
    <mc:Fallback xmlns="">
      <p:transition spd="slow" advClick="0" advTm="189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iterate type="wd">
                                    <p:tmPct val="10000"/>
                                  </p:iterate>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left)">
                                      <p:cBhvr>
                                        <p:cTn id="7" dur="2000"/>
                                        <p:tgtEl>
                                          <p:spTgt spid="10">
                                            <p:txEl>
                                              <p:pRg st="0" end="0"/>
                                            </p:txEl>
                                          </p:spTgt>
                                        </p:tgtEl>
                                      </p:cBhvr>
                                    </p:animEffect>
                                  </p:childTnLst>
                                </p:cTn>
                              </p:par>
                            </p:childTnLst>
                          </p:cTn>
                        </p:par>
                        <p:par>
                          <p:cTn id="8" fill="hold">
                            <p:stCondLst>
                              <p:cond delay="3800"/>
                            </p:stCondLst>
                            <p:childTnLst>
                              <p:par>
                                <p:cTn id="9" presetID="18" presetClass="entr" presetSubtype="12" fill="hold" nodeType="afterEffect">
                                  <p:stCondLst>
                                    <p:cond delay="0"/>
                                  </p:stCondLst>
                                  <p:iterate type="wd">
                                    <p:tmPct val="10000"/>
                                  </p:iterate>
                                  <p:childTnLst>
                                    <p:set>
                                      <p:cBhvr>
                                        <p:cTn id="10" dur="1" fill="hold">
                                          <p:stCondLst>
                                            <p:cond delay="0"/>
                                          </p:stCondLst>
                                        </p:cTn>
                                        <p:tgtEl>
                                          <p:spTgt spid="9"/>
                                        </p:tgtEl>
                                        <p:attrNameLst>
                                          <p:attrName>style.visibility</p:attrName>
                                        </p:attrNameLst>
                                      </p:cBhvr>
                                      <p:to>
                                        <p:strVal val="visible"/>
                                      </p:to>
                                    </p:set>
                                    <p:animEffect transition="in" filter="strips(downLeft)">
                                      <p:cBhvr>
                                        <p:cTn id="11" dur="2000"/>
                                        <p:tgtEl>
                                          <p:spTgt spid="9"/>
                                        </p:tgtEl>
                                      </p:cBhvr>
                                    </p:animEffect>
                                  </p:childTnLst>
                                </p:cTn>
                              </p:par>
                            </p:childTnLst>
                          </p:cTn>
                        </p:par>
                        <p:par>
                          <p:cTn id="12" fill="hold">
                            <p:stCondLst>
                              <p:cond delay="5800"/>
                            </p:stCondLst>
                            <p:childTnLst>
                              <p:par>
                                <p:cTn id="13" presetID="22" presetClass="entr" presetSubtype="8" fill="hold" nodeType="afterEffect">
                                  <p:stCondLst>
                                    <p:cond delay="0"/>
                                  </p:stCondLst>
                                  <p:iterate type="wd">
                                    <p:tmPct val="10000"/>
                                  </p:iterate>
                                  <p:childTnLst>
                                    <p:set>
                                      <p:cBhvr>
                                        <p:cTn id="14" dur="1" fill="hold">
                                          <p:stCondLst>
                                            <p:cond delay="0"/>
                                          </p:stCondLst>
                                        </p:cTn>
                                        <p:tgtEl>
                                          <p:spTgt spid="8">
                                            <p:txEl>
                                              <p:pRg st="0" end="0"/>
                                            </p:txEl>
                                          </p:spTgt>
                                        </p:tgtEl>
                                        <p:attrNameLst>
                                          <p:attrName>style.visibility</p:attrName>
                                        </p:attrNameLst>
                                      </p:cBhvr>
                                      <p:to>
                                        <p:strVal val="visible"/>
                                      </p:to>
                                    </p:set>
                                    <p:animEffect transition="in" filter="wipe(left)">
                                      <p:cBhvr>
                                        <p:cTn id="15" dur="2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ES"/>
          </a:p>
        </p:txBody>
      </p:sp>
      <p:sp>
        <p:nvSpPr>
          <p:cNvPr id="3" name="Subtítulo 2"/>
          <p:cNvSpPr>
            <a:spLocks noGrp="1"/>
          </p:cNvSpPr>
          <p:nvPr>
            <p:ph type="subTitle" idx="1"/>
          </p:nvPr>
        </p:nvSpPr>
        <p:spPr/>
        <p:txBody>
          <a:bodyPr/>
          <a:lstStyle/>
          <a:p>
            <a:endParaRPr lang="es-ES"/>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987" y="0"/>
            <a:ext cx="12432890" cy="6858000"/>
          </a:xfrm>
          <a:prstGeom prst="rect">
            <a:avLst/>
          </a:prstGeom>
        </p:spPr>
      </p:pic>
      <p:pic>
        <p:nvPicPr>
          <p:cNvPr id="5" name="Imagen 4"/>
          <p:cNvPicPr>
            <a:picLocks noChangeAspect="1"/>
          </p:cNvPicPr>
          <p:nvPr/>
        </p:nvPicPr>
        <p:blipFill>
          <a:blip r:embed="rId3"/>
          <a:stretch>
            <a:fillRect/>
          </a:stretch>
        </p:blipFill>
        <p:spPr>
          <a:xfrm>
            <a:off x="6035041" y="862036"/>
            <a:ext cx="5212080" cy="5352364"/>
          </a:xfrm>
          <a:prstGeom prst="rect">
            <a:avLst/>
          </a:prstGeom>
        </p:spPr>
      </p:pic>
      <p:pic>
        <p:nvPicPr>
          <p:cNvPr id="7" name="Imagen 6"/>
          <p:cNvPicPr>
            <a:picLocks noChangeAspect="1"/>
          </p:cNvPicPr>
          <p:nvPr/>
        </p:nvPicPr>
        <p:blipFill>
          <a:blip r:embed="rId4"/>
          <a:stretch>
            <a:fillRect/>
          </a:stretch>
        </p:blipFill>
        <p:spPr>
          <a:xfrm>
            <a:off x="496187" y="989675"/>
            <a:ext cx="5794266" cy="4417647"/>
          </a:xfrm>
          <a:prstGeom prst="rect">
            <a:avLst/>
          </a:prstGeom>
        </p:spPr>
      </p:pic>
      <p:sp>
        <p:nvSpPr>
          <p:cNvPr id="8" name="CuadroTexto 7"/>
          <p:cNvSpPr txBox="1"/>
          <p:nvPr/>
        </p:nvSpPr>
        <p:spPr>
          <a:xfrm>
            <a:off x="756604" y="1380493"/>
            <a:ext cx="5723081" cy="3970318"/>
          </a:xfrm>
          <a:prstGeom prst="rect">
            <a:avLst/>
          </a:prstGeom>
          <a:noFill/>
        </p:spPr>
        <p:txBody>
          <a:bodyPr wrap="square" rtlCol="0">
            <a:spAutoFit/>
          </a:bodyPr>
          <a:lstStyle/>
          <a:p>
            <a:r>
              <a:rPr lang="en-US" sz="3600" i="1" dirty="0">
                <a:solidFill>
                  <a:srgbClr val="294E6D"/>
                </a:solidFill>
              </a:rPr>
              <a:t>Saint John Paul II reminded us that “the witness to Christ borne even to the shedding of blood has become a common inheritance of Catholics, Orthodox, Anglicans and Protestants.”</a:t>
            </a:r>
            <a:endParaRPr lang="es-ES" sz="3600" i="1" dirty="0">
              <a:solidFill>
                <a:srgbClr val="294E6D"/>
              </a:solidFill>
            </a:endParaRPr>
          </a:p>
        </p:txBody>
      </p:sp>
      <p:pic>
        <p:nvPicPr>
          <p:cNvPr id="9" name="Imagen 8"/>
          <p:cNvPicPr>
            <a:picLocks noChangeAspect="1"/>
          </p:cNvPicPr>
          <p:nvPr/>
        </p:nvPicPr>
        <p:blipFill>
          <a:blip r:embed="rId5"/>
          <a:stretch>
            <a:fillRect/>
          </a:stretch>
        </p:blipFill>
        <p:spPr>
          <a:xfrm>
            <a:off x="6904627" y="925855"/>
            <a:ext cx="4188315" cy="5224725"/>
          </a:xfrm>
          <a:prstGeom prst="rect">
            <a:avLst/>
          </a:prstGeom>
        </p:spPr>
      </p:pic>
    </p:spTree>
    <p:extLst>
      <p:ext uri="{BB962C8B-B14F-4D97-AF65-F5344CB8AC3E}">
        <p14:creationId xmlns:p14="http://schemas.microsoft.com/office/powerpoint/2010/main" val="34057914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17811">
        <p15:prstTrans prst="pageCurlDouble"/>
      </p:transition>
    </mc:Choice>
    <mc:Fallback xmlns="">
      <p:transition spd="slow" advClick="0" advTm="178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3" presetClass="entr" presetSubtype="16" fill="hold" nodeType="afterEffect">
                                  <p:stCondLst>
                                    <p:cond delay="0"/>
                                  </p:stCondLst>
                                  <p:iterate type="wd">
                                    <p:tmPct val="10000"/>
                                  </p:iterate>
                                  <p:childTnLst>
                                    <p:set>
                                      <p:cBhvr>
                                        <p:cTn id="6" dur="1" fill="hold">
                                          <p:stCondLst>
                                            <p:cond delay="0"/>
                                          </p:stCondLst>
                                        </p:cTn>
                                        <p:tgtEl>
                                          <p:spTgt spid="9"/>
                                        </p:tgtEl>
                                        <p:attrNameLst>
                                          <p:attrName>style.visibility</p:attrName>
                                        </p:attrNameLst>
                                      </p:cBhvr>
                                      <p:to>
                                        <p:strVal val="visible"/>
                                      </p:to>
                                    </p:set>
                                    <p:animEffect transition="in" filter="plus(in)">
                                      <p:cBhvr>
                                        <p:cTn id="7" dur="2000"/>
                                        <p:tgtEl>
                                          <p:spTgt spid="9"/>
                                        </p:tgtEl>
                                      </p:cBhvr>
                                    </p:animEffect>
                                  </p:childTnLst>
                                </p:cTn>
                              </p:par>
                            </p:childTnLst>
                          </p:cTn>
                        </p:par>
                        <p:par>
                          <p:cTn id="8" fill="hold">
                            <p:stCondLst>
                              <p:cond delay="2000"/>
                            </p:stCondLst>
                            <p:childTnLst>
                              <p:par>
                                <p:cTn id="9" presetID="22" presetClass="entr" presetSubtype="8" fill="hold" nodeType="afterEffect">
                                  <p:stCondLst>
                                    <p:cond delay="0"/>
                                  </p:stCondLst>
                                  <p:iterate type="wd">
                                    <p:tmPct val="10000"/>
                                  </p:iterate>
                                  <p:childTnLst>
                                    <p:set>
                                      <p:cBhvr>
                                        <p:cTn id="10" dur="1" fill="hold">
                                          <p:stCondLst>
                                            <p:cond delay="0"/>
                                          </p:stCondLst>
                                        </p:cTn>
                                        <p:tgtEl>
                                          <p:spTgt spid="8">
                                            <p:txEl>
                                              <p:pRg st="0" end="0"/>
                                            </p:txEl>
                                          </p:spTgt>
                                        </p:tgtEl>
                                        <p:attrNameLst>
                                          <p:attrName>style.visibility</p:attrName>
                                        </p:attrNameLst>
                                      </p:cBhvr>
                                      <p:to>
                                        <p:strVal val="visible"/>
                                      </p:to>
                                    </p:set>
                                    <p:animEffect transition="in" filter="wipe(left)">
                                      <p:cBhvr>
                                        <p:cTn id="11" dur="2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ES"/>
          </a:p>
        </p:txBody>
      </p:sp>
      <p:sp>
        <p:nvSpPr>
          <p:cNvPr id="3" name="Subtítulo 2"/>
          <p:cNvSpPr>
            <a:spLocks noGrp="1"/>
          </p:cNvSpPr>
          <p:nvPr>
            <p:ph type="subTitle" idx="1"/>
          </p:nvPr>
        </p:nvSpPr>
        <p:spPr/>
        <p:txBody>
          <a:bodyPr/>
          <a:lstStyle/>
          <a:p>
            <a:endParaRPr lang="es-ES"/>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0890" y="13605"/>
            <a:ext cx="12432890" cy="6858000"/>
          </a:xfrm>
          <a:prstGeom prst="rect">
            <a:avLst/>
          </a:prstGeom>
        </p:spPr>
      </p:pic>
      <p:pic>
        <p:nvPicPr>
          <p:cNvPr id="7" name="Imagen 6"/>
          <p:cNvPicPr>
            <a:picLocks noChangeAspect="1"/>
          </p:cNvPicPr>
          <p:nvPr/>
        </p:nvPicPr>
        <p:blipFill>
          <a:blip r:embed="rId3"/>
          <a:stretch>
            <a:fillRect/>
          </a:stretch>
        </p:blipFill>
        <p:spPr>
          <a:xfrm>
            <a:off x="749107" y="731521"/>
            <a:ext cx="3879273" cy="5547360"/>
          </a:xfrm>
          <a:prstGeom prst="rect">
            <a:avLst/>
          </a:prstGeom>
        </p:spPr>
      </p:pic>
      <p:pic>
        <p:nvPicPr>
          <p:cNvPr id="9" name="Imagen 8"/>
          <p:cNvPicPr>
            <a:picLocks noChangeAspect="1"/>
          </p:cNvPicPr>
          <p:nvPr/>
        </p:nvPicPr>
        <p:blipFill>
          <a:blip r:embed="rId4"/>
          <a:stretch>
            <a:fillRect/>
          </a:stretch>
        </p:blipFill>
        <p:spPr>
          <a:xfrm>
            <a:off x="1169226" y="1443215"/>
            <a:ext cx="2786113" cy="471261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0" name="CuadroTexto 9"/>
          <p:cNvSpPr txBox="1"/>
          <p:nvPr/>
        </p:nvSpPr>
        <p:spPr>
          <a:xfrm>
            <a:off x="5403273" y="1385911"/>
            <a:ext cx="5246341" cy="4524315"/>
          </a:xfrm>
          <a:prstGeom prst="rect">
            <a:avLst/>
          </a:prstGeom>
          <a:noFill/>
        </p:spPr>
        <p:txBody>
          <a:bodyPr wrap="square" rtlCol="0">
            <a:spAutoFit/>
          </a:bodyPr>
          <a:lstStyle/>
          <a:p>
            <a:r>
              <a:rPr lang="en-US" sz="3200" i="1" dirty="0">
                <a:solidFill>
                  <a:srgbClr val="294E6D"/>
                </a:solidFill>
                <a:latin typeface="Trebuchet MS" panose="020B0603020202020204" pitchFamily="34" charset="0"/>
              </a:rPr>
              <a:t>In the moving ecumenical commemoration held in the Colosseum during the Great Jubilee of the Year 2000, he stated that the martyrs are “a heritage which speaks more powerfully than all the causes of division.”</a:t>
            </a:r>
            <a:endParaRPr lang="es-ES" sz="3200" i="1" dirty="0">
              <a:solidFill>
                <a:srgbClr val="294E6D"/>
              </a:solidFill>
              <a:latin typeface="Trebuchet MS" panose="020B0603020202020204" pitchFamily="34" charset="0"/>
            </a:endParaRPr>
          </a:p>
        </p:txBody>
      </p:sp>
      <p:pic>
        <p:nvPicPr>
          <p:cNvPr id="11" name="Imagen 10"/>
          <p:cNvPicPr>
            <a:picLocks noChangeAspect="1"/>
          </p:cNvPicPr>
          <p:nvPr/>
        </p:nvPicPr>
        <p:blipFill>
          <a:blip r:embed="rId5"/>
          <a:stretch>
            <a:fillRect/>
          </a:stretch>
        </p:blipFill>
        <p:spPr>
          <a:xfrm>
            <a:off x="4375458" y="1301401"/>
            <a:ext cx="6185862" cy="4608825"/>
          </a:xfrm>
          <a:prstGeom prst="rect">
            <a:avLst/>
          </a:prstGeom>
        </p:spPr>
      </p:pic>
    </p:spTree>
    <p:extLst>
      <p:ext uri="{BB962C8B-B14F-4D97-AF65-F5344CB8AC3E}">
        <p14:creationId xmlns:p14="http://schemas.microsoft.com/office/powerpoint/2010/main" val="793229134"/>
      </p:ext>
    </p:extLst>
  </p:cSld>
  <p:clrMapOvr>
    <a:masterClrMapping/>
  </p:clrMapOvr>
  <mc:AlternateContent xmlns:mc="http://schemas.openxmlformats.org/markup-compatibility/2006" xmlns:p14="http://schemas.microsoft.com/office/powerpoint/2010/main">
    <mc:Choice Requires="p14">
      <p:transition spd="slow" p14:dur="1600" advClick="0" advTm="20360">
        <p14:prism isInverted="1"/>
      </p:transition>
    </mc:Choice>
    <mc:Fallback xmlns="">
      <p:transition spd="slow" advClick="0" advTm="2036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iterate type="wd">
                                    <p:tmPct val="10000"/>
                                  </p:iterate>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22" presetClass="entr" presetSubtype="8" fill="hold" nodeType="afterEffect">
                                  <p:stCondLst>
                                    <p:cond delay="0"/>
                                  </p:stCondLst>
                                  <p:iterate type="wd">
                                    <p:tmPct val="10000"/>
                                  </p:iterate>
                                  <p:childTnLst>
                                    <p:set>
                                      <p:cBhvr>
                                        <p:cTn id="10" dur="1" fill="hold">
                                          <p:stCondLst>
                                            <p:cond delay="0"/>
                                          </p:stCondLst>
                                        </p:cTn>
                                        <p:tgtEl>
                                          <p:spTgt spid="10">
                                            <p:txEl>
                                              <p:pRg st="0" end="0"/>
                                            </p:txEl>
                                          </p:spTgt>
                                        </p:tgtEl>
                                        <p:attrNameLst>
                                          <p:attrName>style.visibility</p:attrName>
                                        </p:attrNameLst>
                                      </p:cBhvr>
                                      <p:to>
                                        <p:strVal val="visible"/>
                                      </p:to>
                                    </p:set>
                                    <p:animEffect transition="in" filter="wipe(left)">
                                      <p:cBhvr>
                                        <p:cTn id="11" dur="2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ES"/>
          </a:p>
        </p:txBody>
      </p:sp>
      <p:sp>
        <p:nvSpPr>
          <p:cNvPr id="3" name="Subtítulo 2"/>
          <p:cNvSpPr>
            <a:spLocks noGrp="1"/>
          </p:cNvSpPr>
          <p:nvPr>
            <p:ph type="subTitle" idx="1"/>
          </p:nvPr>
        </p:nvSpPr>
        <p:spPr/>
        <p:txBody>
          <a:bodyPr/>
          <a:lstStyle/>
          <a:p>
            <a:endParaRPr lang="es-ES"/>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987" y="0"/>
            <a:ext cx="12432890" cy="6858000"/>
          </a:xfrm>
          <a:prstGeom prst="rect">
            <a:avLst/>
          </a:prstGeom>
        </p:spPr>
      </p:pic>
      <p:pic>
        <p:nvPicPr>
          <p:cNvPr id="7" name="Imagen 6"/>
          <p:cNvPicPr>
            <a:picLocks noChangeAspect="1"/>
          </p:cNvPicPr>
          <p:nvPr/>
        </p:nvPicPr>
        <p:blipFill>
          <a:blip r:embed="rId3"/>
          <a:stretch>
            <a:fillRect/>
          </a:stretch>
        </p:blipFill>
        <p:spPr>
          <a:xfrm>
            <a:off x="2072640" y="1450675"/>
            <a:ext cx="9235439" cy="5087285"/>
          </a:xfrm>
          <a:prstGeom prst="rect">
            <a:avLst/>
          </a:prstGeom>
        </p:spPr>
      </p:pic>
      <p:sp>
        <p:nvSpPr>
          <p:cNvPr id="10" name="CuadroTexto 9"/>
          <p:cNvSpPr txBox="1"/>
          <p:nvPr/>
        </p:nvSpPr>
        <p:spPr>
          <a:xfrm>
            <a:off x="1524000" y="158271"/>
            <a:ext cx="8916785" cy="923330"/>
          </a:xfrm>
          <a:prstGeom prst="rect">
            <a:avLst/>
          </a:prstGeom>
          <a:noFill/>
        </p:spPr>
        <p:txBody>
          <a:bodyPr wrap="square" rtlCol="0">
            <a:spAutoFit/>
          </a:bodyPr>
          <a:lstStyle/>
          <a:p>
            <a:endParaRPr lang="es-ES" dirty="0"/>
          </a:p>
          <a:p>
            <a:r>
              <a:rPr lang="en-US" sz="3600" i="1" dirty="0">
                <a:solidFill>
                  <a:srgbClr val="294E6D"/>
                </a:solidFill>
                <a:latin typeface="Trebuchet MS" panose="020B0603020202020204" pitchFamily="34" charset="0"/>
              </a:rPr>
              <a:t>The Lord Calls. All this is important.</a:t>
            </a:r>
            <a:endParaRPr lang="es-ES" dirty="0"/>
          </a:p>
        </p:txBody>
      </p:sp>
      <p:pic>
        <p:nvPicPr>
          <p:cNvPr id="11" name="Imagen 10"/>
          <p:cNvPicPr>
            <a:picLocks noChangeAspect="1"/>
          </p:cNvPicPr>
          <p:nvPr/>
        </p:nvPicPr>
        <p:blipFill>
          <a:blip r:embed="rId4"/>
          <a:stretch>
            <a:fillRect/>
          </a:stretch>
        </p:blipFill>
        <p:spPr>
          <a:xfrm>
            <a:off x="2532526" y="1122363"/>
            <a:ext cx="8315665" cy="5145470"/>
          </a:xfrm>
          <a:prstGeom prst="rect">
            <a:avLst/>
          </a:prstGeom>
        </p:spPr>
      </p:pic>
    </p:spTree>
    <p:extLst>
      <p:ext uri="{BB962C8B-B14F-4D97-AF65-F5344CB8AC3E}">
        <p14:creationId xmlns:p14="http://schemas.microsoft.com/office/powerpoint/2010/main" val="2439488462"/>
      </p:ext>
    </p:extLst>
  </p:cSld>
  <p:clrMapOvr>
    <a:masterClrMapping/>
  </p:clrMapOvr>
  <mc:AlternateContent xmlns:mc="http://schemas.openxmlformats.org/markup-compatibility/2006" xmlns:p14="http://schemas.microsoft.com/office/powerpoint/2010/main">
    <mc:Choice Requires="p14">
      <p:transition spd="slow" p14:dur="1400" advClick="0" advTm="10495">
        <p14:doors dir="vert"/>
      </p:transition>
    </mc:Choice>
    <mc:Fallback xmlns="">
      <p:transition spd="slow" advClick="0" advTm="1049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iterate type="wd">
                                    <p:tmPct val="10000"/>
                                  </p:iterate>
                                  <p:childTnLst>
                                    <p:set>
                                      <p:cBhvr>
                                        <p:cTn id="6" dur="1" fill="hold">
                                          <p:stCondLst>
                                            <p:cond delay="0"/>
                                          </p:stCondLst>
                                        </p:cTn>
                                        <p:tgtEl>
                                          <p:spTgt spid="11"/>
                                        </p:tgtEl>
                                        <p:attrNameLst>
                                          <p:attrName>style.visibility</p:attrName>
                                        </p:attrNameLst>
                                      </p:cBhvr>
                                      <p:to>
                                        <p:strVal val="visible"/>
                                      </p:to>
                                    </p:set>
                                    <p:animEffect transition="in" filter="box(in)">
                                      <p:cBhvr>
                                        <p:cTn id="7" dur="5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ES"/>
          </a:p>
        </p:txBody>
      </p:sp>
      <p:sp>
        <p:nvSpPr>
          <p:cNvPr id="3" name="Subtítulo 2"/>
          <p:cNvSpPr>
            <a:spLocks noGrp="1"/>
          </p:cNvSpPr>
          <p:nvPr>
            <p:ph type="subTitle" idx="1"/>
          </p:nvPr>
        </p:nvSpPr>
        <p:spPr/>
        <p:txBody>
          <a:bodyPr/>
          <a:lstStyle/>
          <a:p>
            <a:endParaRPr lang="es-ES"/>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987" y="0"/>
            <a:ext cx="12432890" cy="6858000"/>
          </a:xfrm>
          <a:prstGeom prst="rect">
            <a:avLst/>
          </a:prstGeom>
        </p:spPr>
      </p:pic>
      <p:pic>
        <p:nvPicPr>
          <p:cNvPr id="7" name="Imagen 6"/>
          <p:cNvPicPr>
            <a:picLocks noChangeAspect="1"/>
          </p:cNvPicPr>
          <p:nvPr/>
        </p:nvPicPr>
        <p:blipFill>
          <a:blip r:embed="rId3"/>
          <a:stretch>
            <a:fillRect/>
          </a:stretch>
        </p:blipFill>
        <p:spPr>
          <a:xfrm>
            <a:off x="1874519" y="1450675"/>
            <a:ext cx="8793481" cy="3956647"/>
          </a:xfrm>
          <a:prstGeom prst="rect">
            <a:avLst/>
          </a:prstGeom>
        </p:spPr>
      </p:pic>
      <p:sp>
        <p:nvSpPr>
          <p:cNvPr id="10" name="CuadroTexto 9"/>
          <p:cNvSpPr txBox="1"/>
          <p:nvPr/>
        </p:nvSpPr>
        <p:spPr>
          <a:xfrm>
            <a:off x="2078791" y="5765512"/>
            <a:ext cx="10507094" cy="584775"/>
          </a:xfrm>
          <a:prstGeom prst="rect">
            <a:avLst/>
          </a:prstGeom>
          <a:noFill/>
        </p:spPr>
        <p:txBody>
          <a:bodyPr wrap="square" rtlCol="0">
            <a:spAutoFit/>
          </a:bodyPr>
          <a:lstStyle/>
          <a:p>
            <a:r>
              <a:rPr lang="en-US" sz="3200" i="1" dirty="0">
                <a:solidFill>
                  <a:srgbClr val="294E6D"/>
                </a:solidFill>
                <a:latin typeface="Trebuchet MS" panose="020B0603020202020204" pitchFamily="34" charset="0"/>
              </a:rPr>
              <a:t>the call that he also addresses, personally, to you:</a:t>
            </a:r>
            <a:endParaRPr lang="es-ES" dirty="0"/>
          </a:p>
        </p:txBody>
      </p:sp>
      <p:pic>
        <p:nvPicPr>
          <p:cNvPr id="12" name="Imagen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86187" y="1819111"/>
            <a:ext cx="7061445" cy="3710017"/>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3" name="CuadroTexto 12"/>
          <p:cNvSpPr txBox="1"/>
          <p:nvPr/>
        </p:nvSpPr>
        <p:spPr>
          <a:xfrm>
            <a:off x="1706880" y="281098"/>
            <a:ext cx="10104120" cy="1077218"/>
          </a:xfrm>
          <a:prstGeom prst="rect">
            <a:avLst/>
          </a:prstGeom>
          <a:noFill/>
        </p:spPr>
        <p:txBody>
          <a:bodyPr wrap="square" rtlCol="0">
            <a:spAutoFit/>
          </a:bodyPr>
          <a:lstStyle/>
          <a:p>
            <a:r>
              <a:rPr lang="en-US" sz="3200" i="1" dirty="0">
                <a:solidFill>
                  <a:srgbClr val="294E6D"/>
                </a:solidFill>
                <a:latin typeface="Trebuchet MS" panose="020B0603020202020204" pitchFamily="34" charset="0"/>
              </a:rPr>
              <a:t>I would like to insist primarily on the call to holiness that the Lord addresses to each of us, </a:t>
            </a:r>
            <a:endParaRPr lang="es-ES" dirty="0"/>
          </a:p>
        </p:txBody>
      </p:sp>
    </p:spTree>
    <p:extLst>
      <p:ext uri="{BB962C8B-B14F-4D97-AF65-F5344CB8AC3E}">
        <p14:creationId xmlns:p14="http://schemas.microsoft.com/office/powerpoint/2010/main" val="1577520640"/>
      </p:ext>
    </p:extLst>
  </p:cSld>
  <p:clrMapOvr>
    <a:masterClrMapping/>
  </p:clrMapOvr>
  <mc:AlternateContent xmlns:mc="http://schemas.openxmlformats.org/markup-compatibility/2006" xmlns:p14="http://schemas.microsoft.com/office/powerpoint/2010/main">
    <mc:Choice Requires="p14">
      <p:transition spd="slow" p14:dur="2000" advClick="0" advTm="16626"/>
    </mc:Choice>
    <mc:Fallback xmlns="">
      <p:transition spd="slow" advClick="0" advTm="166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afterEffect">
                                  <p:stCondLst>
                                    <p:cond delay="0"/>
                                  </p:stCondLst>
                                  <p:iterate type="wd">
                                    <p:tmPct val="10000"/>
                                  </p:iterate>
                                  <p:childTnLst>
                                    <p:set>
                                      <p:cBhvr>
                                        <p:cTn id="6" dur="1" fill="hold">
                                          <p:stCondLst>
                                            <p:cond delay="0"/>
                                          </p:stCondLst>
                                        </p:cTn>
                                        <p:tgtEl>
                                          <p:spTgt spid="12"/>
                                        </p:tgtEl>
                                        <p:attrNameLst>
                                          <p:attrName>style.visibility</p:attrName>
                                        </p:attrNameLst>
                                      </p:cBhvr>
                                      <p:to>
                                        <p:strVal val="visible"/>
                                      </p:to>
                                    </p:set>
                                    <p:animEffect transition="in" filter="diamond(in)">
                                      <p:cBhvr>
                                        <p:cTn id="7" dur="2000"/>
                                        <p:tgtEl>
                                          <p:spTgt spid="12"/>
                                        </p:tgtEl>
                                      </p:cBhvr>
                                    </p:animEffect>
                                  </p:childTnLst>
                                </p:cTn>
                              </p:par>
                            </p:childTnLst>
                          </p:cTn>
                        </p:par>
                        <p:par>
                          <p:cTn id="8" fill="hold">
                            <p:stCondLst>
                              <p:cond delay="2000"/>
                            </p:stCondLst>
                            <p:childTnLst>
                              <p:par>
                                <p:cTn id="9" presetID="22" presetClass="entr" presetSubtype="4" fill="hold" nodeType="afterEffect">
                                  <p:stCondLst>
                                    <p:cond delay="0"/>
                                  </p:stCondLst>
                                  <p:iterate type="wd">
                                    <p:tmPct val="10000"/>
                                  </p:iterate>
                                  <p:childTnLst>
                                    <p:set>
                                      <p:cBhvr>
                                        <p:cTn id="10" dur="1" fill="hold">
                                          <p:stCondLst>
                                            <p:cond delay="0"/>
                                          </p:stCondLst>
                                        </p:cTn>
                                        <p:tgtEl>
                                          <p:spTgt spid="13">
                                            <p:txEl>
                                              <p:pRg st="0" end="0"/>
                                            </p:txEl>
                                          </p:spTgt>
                                        </p:tgtEl>
                                        <p:attrNameLst>
                                          <p:attrName>style.visibility</p:attrName>
                                        </p:attrNameLst>
                                      </p:cBhvr>
                                      <p:to>
                                        <p:strVal val="visible"/>
                                      </p:to>
                                    </p:set>
                                    <p:animEffect transition="in" filter="wipe(down)">
                                      <p:cBhvr>
                                        <p:cTn id="11" dur="2000"/>
                                        <p:tgtEl>
                                          <p:spTgt spid="13">
                                            <p:txEl>
                                              <p:pRg st="0" end="0"/>
                                            </p:txEl>
                                          </p:spTgt>
                                        </p:tgtEl>
                                      </p:cBhvr>
                                    </p:animEffect>
                                  </p:childTnLst>
                                </p:cTn>
                              </p:par>
                            </p:childTnLst>
                          </p:cTn>
                        </p:par>
                        <p:par>
                          <p:cTn id="12" fill="hold">
                            <p:stCondLst>
                              <p:cond delay="7800"/>
                            </p:stCondLst>
                            <p:childTnLst>
                              <p:par>
                                <p:cTn id="13" presetID="22" presetClass="entr" presetSubtype="4" fill="hold" nodeType="afterEffect">
                                  <p:stCondLst>
                                    <p:cond delay="0"/>
                                  </p:stCondLst>
                                  <p:iterate type="wd">
                                    <p:tmPct val="10000"/>
                                  </p:iterate>
                                  <p:childTnLst>
                                    <p:set>
                                      <p:cBhvr>
                                        <p:cTn id="14" dur="1" fill="hold">
                                          <p:stCondLst>
                                            <p:cond delay="0"/>
                                          </p:stCondLst>
                                        </p:cTn>
                                        <p:tgtEl>
                                          <p:spTgt spid="10">
                                            <p:txEl>
                                              <p:pRg st="0" end="0"/>
                                            </p:txEl>
                                          </p:spTgt>
                                        </p:tgtEl>
                                        <p:attrNameLst>
                                          <p:attrName>style.visibility</p:attrName>
                                        </p:attrNameLst>
                                      </p:cBhvr>
                                      <p:to>
                                        <p:strVal val="visible"/>
                                      </p:to>
                                    </p:set>
                                    <p:animEffect transition="in" filter="wipe(down)">
                                      <p:cBhvr>
                                        <p:cTn id="15" dur="2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ES"/>
          </a:p>
        </p:txBody>
      </p:sp>
      <p:sp>
        <p:nvSpPr>
          <p:cNvPr id="3" name="Subtítulo 2"/>
          <p:cNvSpPr>
            <a:spLocks noGrp="1"/>
          </p:cNvSpPr>
          <p:nvPr>
            <p:ph type="subTitle" idx="1"/>
          </p:nvPr>
        </p:nvSpPr>
        <p:spPr/>
        <p:txBody>
          <a:bodyPr/>
          <a:lstStyle/>
          <a:p>
            <a:endParaRPr lang="es-ES"/>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987" y="0"/>
            <a:ext cx="12432890" cy="6858000"/>
          </a:xfrm>
          <a:prstGeom prst="rect">
            <a:avLst/>
          </a:prstGeom>
        </p:spPr>
      </p:pic>
      <p:pic>
        <p:nvPicPr>
          <p:cNvPr id="7" name="Imagen 6"/>
          <p:cNvPicPr>
            <a:picLocks noChangeAspect="1"/>
          </p:cNvPicPr>
          <p:nvPr/>
        </p:nvPicPr>
        <p:blipFill>
          <a:blip r:embed="rId3"/>
          <a:stretch>
            <a:fillRect/>
          </a:stretch>
        </p:blipFill>
        <p:spPr>
          <a:xfrm>
            <a:off x="1874519" y="1450675"/>
            <a:ext cx="6580226" cy="4919645"/>
          </a:xfrm>
          <a:prstGeom prst="rect">
            <a:avLst/>
          </a:prstGeom>
        </p:spPr>
      </p:pic>
      <p:pic>
        <p:nvPicPr>
          <p:cNvPr id="9" name="Imagen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02123" y="1187535"/>
            <a:ext cx="5562600" cy="48006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5" name="CuadroTexto 4"/>
          <p:cNvSpPr txBox="1"/>
          <p:nvPr/>
        </p:nvSpPr>
        <p:spPr>
          <a:xfrm>
            <a:off x="8466703" y="1141133"/>
            <a:ext cx="3230880" cy="3539430"/>
          </a:xfrm>
          <a:prstGeom prst="rect">
            <a:avLst/>
          </a:prstGeom>
          <a:noFill/>
        </p:spPr>
        <p:txBody>
          <a:bodyPr wrap="square" rtlCol="0">
            <a:spAutoFit/>
          </a:bodyPr>
          <a:lstStyle/>
          <a:p>
            <a:r>
              <a:rPr lang="en-US" sz="3200" i="1" dirty="0">
                <a:solidFill>
                  <a:srgbClr val="294E6D"/>
                </a:solidFill>
                <a:latin typeface="Trebuchet MS" panose="020B0603020202020204" pitchFamily="34" charset="0"/>
              </a:rPr>
              <a:t>“Be holy, for I am holy.”</a:t>
            </a:r>
          </a:p>
          <a:p>
            <a:r>
              <a:rPr lang="en-US" sz="3200" i="1" dirty="0">
                <a:solidFill>
                  <a:srgbClr val="294E6D"/>
                </a:solidFill>
                <a:latin typeface="Trebuchet MS" panose="020B0603020202020204" pitchFamily="34" charset="0"/>
              </a:rPr>
              <a:t> </a:t>
            </a:r>
          </a:p>
          <a:p>
            <a:r>
              <a:rPr lang="en-US" sz="3200" i="1" dirty="0">
                <a:solidFill>
                  <a:srgbClr val="294E6D"/>
                </a:solidFill>
              </a:rPr>
              <a:t>You too need to see the entirety of your life as a mission. </a:t>
            </a:r>
            <a:endParaRPr lang="es-ES" sz="3200" i="1" dirty="0">
              <a:solidFill>
                <a:srgbClr val="294E6D"/>
              </a:solidFill>
            </a:endParaRPr>
          </a:p>
        </p:txBody>
      </p:sp>
      <p:pic>
        <p:nvPicPr>
          <p:cNvPr id="8" name="Imagen 7"/>
          <p:cNvPicPr>
            <a:picLocks noChangeAspect="1"/>
          </p:cNvPicPr>
          <p:nvPr/>
        </p:nvPicPr>
        <p:blipFill>
          <a:blip r:embed="rId5"/>
          <a:stretch>
            <a:fillRect/>
          </a:stretch>
        </p:blipFill>
        <p:spPr>
          <a:xfrm>
            <a:off x="5353278" y="1511693"/>
            <a:ext cx="4316159" cy="4750031"/>
          </a:xfrm>
          <a:prstGeom prst="rect">
            <a:avLst/>
          </a:prstGeom>
        </p:spPr>
      </p:pic>
    </p:spTree>
    <p:extLst>
      <p:ext uri="{BB962C8B-B14F-4D97-AF65-F5344CB8AC3E}">
        <p14:creationId xmlns:p14="http://schemas.microsoft.com/office/powerpoint/2010/main" val="27943127"/>
      </p:ext>
    </p:extLst>
  </p:cSld>
  <p:clrMapOvr>
    <a:masterClrMapping/>
  </p:clrMapOvr>
  <mc:AlternateContent xmlns:mc="http://schemas.openxmlformats.org/markup-compatibility/2006" xmlns:p14="http://schemas.microsoft.com/office/powerpoint/2010/main">
    <mc:Choice Requires="p14">
      <p:transition spd="slow" p14:dur="1400" advClick="0" advTm="13572">
        <p14:doors dir="vert"/>
      </p:transition>
    </mc:Choice>
    <mc:Fallback xmlns="">
      <p:transition spd="slow" advClick="0" advTm="1357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iterate type="wd">
                                    <p:tmPct val="10000"/>
                                  </p:iterate>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22" presetClass="entr" presetSubtype="4" fill="hold" nodeType="afterEffect">
                                  <p:stCondLst>
                                    <p:cond delay="0"/>
                                  </p:stCondLst>
                                  <p:iterate type="wd">
                                    <p:tmPct val="10000"/>
                                  </p:iterate>
                                  <p:childTnLst>
                                    <p:set>
                                      <p:cBhvr>
                                        <p:cTn id="10" dur="1" fill="hold">
                                          <p:stCondLst>
                                            <p:cond delay="0"/>
                                          </p:stCondLst>
                                        </p:cTn>
                                        <p:tgtEl>
                                          <p:spTgt spid="5">
                                            <p:txEl>
                                              <p:pRg st="0" end="0"/>
                                            </p:txEl>
                                          </p:spTgt>
                                        </p:tgtEl>
                                        <p:attrNameLst>
                                          <p:attrName>style.visibility</p:attrName>
                                        </p:attrNameLst>
                                      </p:cBhvr>
                                      <p:to>
                                        <p:strVal val="visible"/>
                                      </p:to>
                                    </p:set>
                                    <p:animEffect transition="in" filter="wipe(down)">
                                      <p:cBhvr>
                                        <p:cTn id="11" dur="2000"/>
                                        <p:tgtEl>
                                          <p:spTgt spid="5">
                                            <p:txEl>
                                              <p:pRg st="0" end="0"/>
                                            </p:txEl>
                                          </p:spTgt>
                                        </p:tgtEl>
                                      </p:cBhvr>
                                    </p:animEffect>
                                  </p:childTnLst>
                                </p:cTn>
                              </p:par>
                            </p:childTnLst>
                          </p:cTn>
                        </p:par>
                        <p:par>
                          <p:cTn id="12" fill="hold">
                            <p:stCondLst>
                              <p:cond delay="5600"/>
                            </p:stCondLst>
                            <p:childTnLst>
                              <p:par>
                                <p:cTn id="13" presetID="22" presetClass="entr" presetSubtype="4" fill="hold" nodeType="afterEffect">
                                  <p:stCondLst>
                                    <p:cond delay="0"/>
                                  </p:stCondLst>
                                  <p:iterate type="wd">
                                    <p:tmPct val="10000"/>
                                  </p:iterate>
                                  <p:childTnLst>
                                    <p:set>
                                      <p:cBhvr>
                                        <p:cTn id="14" dur="1" fill="hold">
                                          <p:stCondLst>
                                            <p:cond delay="0"/>
                                          </p:stCondLst>
                                        </p:cTn>
                                        <p:tgtEl>
                                          <p:spTgt spid="5">
                                            <p:txEl>
                                              <p:pRg st="1" end="1"/>
                                            </p:txEl>
                                          </p:spTgt>
                                        </p:tgtEl>
                                        <p:attrNameLst>
                                          <p:attrName>style.visibility</p:attrName>
                                        </p:attrNameLst>
                                      </p:cBhvr>
                                      <p:to>
                                        <p:strVal val="visible"/>
                                      </p:to>
                                    </p:set>
                                    <p:animEffect transition="in" filter="wipe(down)">
                                      <p:cBhvr>
                                        <p:cTn id="15" dur="2000"/>
                                        <p:tgtEl>
                                          <p:spTgt spid="5">
                                            <p:txEl>
                                              <p:pRg st="1" end="1"/>
                                            </p:txEl>
                                          </p:spTgt>
                                        </p:tgtEl>
                                      </p:cBhvr>
                                    </p:animEffect>
                                  </p:childTnLst>
                                </p:cTn>
                              </p:par>
                            </p:childTnLst>
                          </p:cTn>
                        </p:par>
                        <p:par>
                          <p:cTn id="16" fill="hold">
                            <p:stCondLst>
                              <p:cond delay="7600"/>
                            </p:stCondLst>
                            <p:childTnLst>
                              <p:par>
                                <p:cTn id="17" presetID="22" presetClass="entr" presetSubtype="4" fill="hold" nodeType="afterEffect">
                                  <p:stCondLst>
                                    <p:cond delay="0"/>
                                  </p:stCondLst>
                                  <p:iterate type="wd">
                                    <p:tmPct val="10000"/>
                                  </p:iterate>
                                  <p:childTnLst>
                                    <p:set>
                                      <p:cBhvr>
                                        <p:cTn id="18" dur="1" fill="hold">
                                          <p:stCondLst>
                                            <p:cond delay="0"/>
                                          </p:stCondLst>
                                        </p:cTn>
                                        <p:tgtEl>
                                          <p:spTgt spid="5">
                                            <p:txEl>
                                              <p:pRg st="2" end="2"/>
                                            </p:txEl>
                                          </p:spTgt>
                                        </p:tgtEl>
                                        <p:attrNameLst>
                                          <p:attrName>style.visibility</p:attrName>
                                        </p:attrNameLst>
                                      </p:cBhvr>
                                      <p:to>
                                        <p:strVal val="visible"/>
                                      </p:to>
                                    </p:set>
                                    <p:animEffect transition="in" filter="wipe(down)">
                                      <p:cBhvr>
                                        <p:cTn id="19" dur="2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ES"/>
          </a:p>
        </p:txBody>
      </p:sp>
      <p:sp>
        <p:nvSpPr>
          <p:cNvPr id="3" name="Subtítulo 2"/>
          <p:cNvSpPr>
            <a:spLocks noGrp="1"/>
          </p:cNvSpPr>
          <p:nvPr>
            <p:ph type="subTitle" idx="1"/>
          </p:nvPr>
        </p:nvSpPr>
        <p:spPr/>
        <p:txBody>
          <a:bodyPr/>
          <a:lstStyle/>
          <a:p>
            <a:endParaRPr lang="es-ES"/>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987" y="0"/>
            <a:ext cx="12432890" cy="6858000"/>
          </a:xfrm>
          <a:prstGeom prst="rect">
            <a:avLst/>
          </a:prstGeom>
        </p:spPr>
      </p:pic>
      <p:pic>
        <p:nvPicPr>
          <p:cNvPr id="7" name="Imagen 6"/>
          <p:cNvPicPr>
            <a:picLocks noChangeAspect="1"/>
          </p:cNvPicPr>
          <p:nvPr/>
        </p:nvPicPr>
        <p:blipFill>
          <a:blip r:embed="rId4"/>
          <a:stretch>
            <a:fillRect/>
          </a:stretch>
        </p:blipFill>
        <p:spPr>
          <a:xfrm>
            <a:off x="1921913" y="1392824"/>
            <a:ext cx="4756841" cy="4519245"/>
          </a:xfrm>
          <a:prstGeom prst="rect">
            <a:avLst/>
          </a:prstGeom>
        </p:spPr>
      </p:pic>
      <p:pic>
        <p:nvPicPr>
          <p:cNvPr id="8" name="Imagen 7"/>
          <p:cNvPicPr>
            <a:picLocks noChangeAspect="1"/>
          </p:cNvPicPr>
          <p:nvPr/>
        </p:nvPicPr>
        <p:blipFill>
          <a:blip r:embed="rId5"/>
          <a:stretch>
            <a:fillRect/>
          </a:stretch>
        </p:blipFill>
        <p:spPr>
          <a:xfrm>
            <a:off x="7745365" y="779679"/>
            <a:ext cx="4316159" cy="4750031"/>
          </a:xfrm>
          <a:prstGeom prst="rect">
            <a:avLst/>
          </a:prstGeom>
        </p:spPr>
      </p:pic>
      <p:sp>
        <p:nvSpPr>
          <p:cNvPr id="11" name="CuadroTexto 10"/>
          <p:cNvSpPr txBox="1"/>
          <p:nvPr/>
        </p:nvSpPr>
        <p:spPr>
          <a:xfrm>
            <a:off x="1198418" y="41469"/>
            <a:ext cx="9795164" cy="1077218"/>
          </a:xfrm>
          <a:prstGeom prst="rect">
            <a:avLst/>
          </a:prstGeom>
          <a:noFill/>
        </p:spPr>
        <p:txBody>
          <a:bodyPr wrap="square" rtlCol="0">
            <a:spAutoFit/>
          </a:bodyPr>
          <a:lstStyle/>
          <a:p>
            <a:r>
              <a:rPr lang="en-US" sz="3200" i="1" dirty="0">
                <a:solidFill>
                  <a:srgbClr val="294E6D"/>
                </a:solidFill>
                <a:latin typeface="Trebuchet MS" panose="020B0603020202020204" pitchFamily="34" charset="0"/>
              </a:rPr>
              <a:t>Try to do so by listening to God in prayer and recognizing the signs that he gives you.</a:t>
            </a:r>
            <a:endParaRPr lang="es-ES" sz="3200" i="1" dirty="0">
              <a:solidFill>
                <a:srgbClr val="294E6D"/>
              </a:solidFill>
              <a:latin typeface="Trebuchet MS" panose="020B0603020202020204" pitchFamily="34" charset="0"/>
            </a:endParaRPr>
          </a:p>
        </p:txBody>
      </p:sp>
      <p:pic>
        <p:nvPicPr>
          <p:cNvPr id="12" name="Imagen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78756" y="1554480"/>
            <a:ext cx="5382768" cy="374904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13" name="CuadroTexto 12"/>
          <p:cNvSpPr txBox="1"/>
          <p:nvPr/>
        </p:nvSpPr>
        <p:spPr>
          <a:xfrm>
            <a:off x="2078182" y="1392824"/>
            <a:ext cx="4600573" cy="4524315"/>
          </a:xfrm>
          <a:prstGeom prst="rect">
            <a:avLst/>
          </a:prstGeom>
          <a:noFill/>
        </p:spPr>
        <p:txBody>
          <a:bodyPr wrap="square" rtlCol="0">
            <a:spAutoFit/>
          </a:bodyPr>
          <a:lstStyle/>
          <a:p>
            <a:pPr algn="ctr"/>
            <a:r>
              <a:rPr lang="en-US" sz="3200" i="1" dirty="0">
                <a:solidFill>
                  <a:srgbClr val="294E6D"/>
                </a:solidFill>
                <a:latin typeface="Trebuchet MS" panose="020B0603020202020204" pitchFamily="34" charset="0"/>
              </a:rPr>
              <a:t>Always ask the Spirit what Jesus expects from you at every moment of your life and in every decision you must make, so as to discern its place in the mission you have received.</a:t>
            </a:r>
            <a:endParaRPr lang="es-ES" dirty="0"/>
          </a:p>
        </p:txBody>
      </p:sp>
    </p:spTree>
    <p:custDataLst>
      <p:tags r:id="rId1"/>
    </p:custDataLst>
    <p:extLst>
      <p:ext uri="{BB962C8B-B14F-4D97-AF65-F5344CB8AC3E}">
        <p14:creationId xmlns:p14="http://schemas.microsoft.com/office/powerpoint/2010/main" val="2704793708"/>
      </p:ext>
    </p:extLst>
  </p:cSld>
  <p:clrMapOvr>
    <a:masterClrMapping/>
  </p:clrMapOvr>
  <mc:AlternateContent xmlns:mc="http://schemas.openxmlformats.org/markup-compatibility/2006" xmlns:p14="http://schemas.microsoft.com/office/powerpoint/2010/main">
    <mc:Choice Requires="p14">
      <p:transition spd="slow" p14:dur="1400" advClick="0" advTm="20000">
        <p14:doors dir="vert"/>
      </p:transition>
    </mc:Choice>
    <mc:Fallback xmlns="">
      <p:transition spd="slow" advClick="0" advTm="2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iterate type="wd">
                                    <p:tmPct val="10000"/>
                                  </p:iterate>
                                  <p:childTnLst>
                                    <p:set>
                                      <p:cBhvr>
                                        <p:cTn id="6" dur="1" fill="hold">
                                          <p:stCondLst>
                                            <p:cond delay="0"/>
                                          </p:stCondLst>
                                        </p:cTn>
                                        <p:tgtEl>
                                          <p:spTgt spid="11">
                                            <p:txEl>
                                              <p:pRg st="0" end="0"/>
                                            </p:txEl>
                                          </p:spTgt>
                                        </p:tgtEl>
                                        <p:attrNameLst>
                                          <p:attrName>style.visibility</p:attrName>
                                        </p:attrNameLst>
                                      </p:cBhvr>
                                      <p:to>
                                        <p:strVal val="visible"/>
                                      </p:to>
                                    </p:set>
                                    <p:animEffect transition="in" filter="wipe(left)">
                                      <p:cBhvr>
                                        <p:cTn id="7" dur="2000"/>
                                        <p:tgtEl>
                                          <p:spTgt spid="11">
                                            <p:txEl>
                                              <p:pRg st="0" end="0"/>
                                            </p:txEl>
                                          </p:spTgt>
                                        </p:tgtEl>
                                      </p:cBhvr>
                                    </p:animEffect>
                                  </p:childTnLst>
                                </p:cTn>
                              </p:par>
                            </p:childTnLst>
                          </p:cTn>
                        </p:par>
                        <p:par>
                          <p:cTn id="8" fill="hold">
                            <p:stCondLst>
                              <p:cond delay="5600"/>
                            </p:stCondLst>
                            <p:childTnLst>
                              <p:par>
                                <p:cTn id="9" presetID="13" presetClass="entr" presetSubtype="16"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plus(in)">
                                      <p:cBhvr>
                                        <p:cTn id="11" dur="2000"/>
                                        <p:tgtEl>
                                          <p:spTgt spid="12"/>
                                        </p:tgtEl>
                                      </p:cBhvr>
                                    </p:animEffect>
                                  </p:childTnLst>
                                </p:cTn>
                              </p:par>
                              <p:par>
                                <p:cTn id="12" presetID="22" presetClass="entr" presetSubtype="8" fill="hold" nodeType="withEffect">
                                  <p:stCondLst>
                                    <p:cond delay="0"/>
                                  </p:stCondLst>
                                  <p:iterate type="wd">
                                    <p:tmPct val="10000"/>
                                  </p:iterate>
                                  <p:childTnLst>
                                    <p:set>
                                      <p:cBhvr>
                                        <p:cTn id="13" dur="1" fill="hold">
                                          <p:stCondLst>
                                            <p:cond delay="0"/>
                                          </p:stCondLst>
                                        </p:cTn>
                                        <p:tgtEl>
                                          <p:spTgt spid="13">
                                            <p:txEl>
                                              <p:pRg st="0" end="0"/>
                                            </p:txEl>
                                          </p:spTgt>
                                        </p:tgtEl>
                                        <p:attrNameLst>
                                          <p:attrName>style.visibility</p:attrName>
                                        </p:attrNameLst>
                                      </p:cBhvr>
                                      <p:to>
                                        <p:strVal val="visible"/>
                                      </p:to>
                                    </p:set>
                                    <p:animEffect transition="in" filter="wipe(left)">
                                      <p:cBhvr>
                                        <p:cTn id="14" dur="20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ES"/>
          </a:p>
        </p:txBody>
      </p:sp>
      <p:sp>
        <p:nvSpPr>
          <p:cNvPr id="3" name="Subtítulo 2"/>
          <p:cNvSpPr>
            <a:spLocks noGrp="1"/>
          </p:cNvSpPr>
          <p:nvPr>
            <p:ph type="subTitle" idx="1"/>
          </p:nvPr>
        </p:nvSpPr>
        <p:spPr/>
        <p:txBody>
          <a:bodyPr/>
          <a:lstStyle/>
          <a:p>
            <a:endParaRPr lang="es-ES"/>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3267" y="-71430"/>
            <a:ext cx="12432890" cy="6858000"/>
          </a:xfrm>
          <a:prstGeom prst="rect">
            <a:avLst/>
          </a:prstGeom>
        </p:spPr>
      </p:pic>
      <p:pic>
        <p:nvPicPr>
          <p:cNvPr id="7" name="Imagen 6"/>
          <p:cNvPicPr>
            <a:picLocks noChangeAspect="1"/>
          </p:cNvPicPr>
          <p:nvPr/>
        </p:nvPicPr>
        <p:blipFill>
          <a:blip r:embed="rId3"/>
          <a:stretch>
            <a:fillRect/>
          </a:stretch>
        </p:blipFill>
        <p:spPr>
          <a:xfrm>
            <a:off x="1219799" y="1404955"/>
            <a:ext cx="7234945" cy="4919645"/>
          </a:xfrm>
          <a:prstGeom prst="rect">
            <a:avLst/>
          </a:prstGeom>
        </p:spPr>
      </p:pic>
      <p:pic>
        <p:nvPicPr>
          <p:cNvPr id="8" name="Imagen 7"/>
          <p:cNvPicPr>
            <a:picLocks noChangeAspect="1"/>
          </p:cNvPicPr>
          <p:nvPr/>
        </p:nvPicPr>
        <p:blipFill>
          <a:blip r:embed="rId4"/>
          <a:stretch>
            <a:fillRect/>
          </a:stretch>
        </p:blipFill>
        <p:spPr>
          <a:xfrm>
            <a:off x="4632960" y="1187535"/>
            <a:ext cx="7042463" cy="4847505"/>
          </a:xfrm>
          <a:prstGeom prst="rect">
            <a:avLst/>
          </a:prstGeom>
        </p:spPr>
      </p:pic>
      <p:pic>
        <p:nvPicPr>
          <p:cNvPr id="13" name="Imagen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21794" y="1403534"/>
            <a:ext cx="6753629" cy="4502419"/>
          </a:xfrm>
          <a:prstGeom prst="rect">
            <a:avLst/>
          </a:prstGeom>
          <a:ln>
            <a:noFill/>
          </a:ln>
          <a:effectLst>
            <a:outerShdw blurRad="292100" dist="139700" dir="2700000" algn="tl" rotWithShape="0">
              <a:srgbClr val="333333">
                <a:alpha val="65000"/>
              </a:srgbClr>
            </a:outerShdw>
          </a:effectLst>
        </p:spPr>
      </p:pic>
      <p:sp>
        <p:nvSpPr>
          <p:cNvPr id="14" name="CuadroTexto 13"/>
          <p:cNvSpPr txBox="1"/>
          <p:nvPr/>
        </p:nvSpPr>
        <p:spPr>
          <a:xfrm>
            <a:off x="1478580" y="1622075"/>
            <a:ext cx="2895600" cy="4524315"/>
          </a:xfrm>
          <a:prstGeom prst="rect">
            <a:avLst/>
          </a:prstGeom>
          <a:noFill/>
        </p:spPr>
        <p:txBody>
          <a:bodyPr wrap="square" rtlCol="0">
            <a:spAutoFit/>
          </a:bodyPr>
          <a:lstStyle/>
          <a:p>
            <a:r>
              <a:rPr lang="en-US" sz="3200" b="1" i="1" dirty="0">
                <a:solidFill>
                  <a:srgbClr val="294E6D"/>
                </a:solidFill>
                <a:latin typeface="Trebuchet MS" panose="020B0603020202020204" pitchFamily="34" charset="0"/>
              </a:rPr>
              <a:t>Allow the Spirit to forge in you the personal mystery that can reflect Jesus Christ in today’s world.</a:t>
            </a:r>
            <a:endParaRPr lang="es-ES" dirty="0"/>
          </a:p>
        </p:txBody>
      </p:sp>
    </p:spTree>
    <p:extLst>
      <p:ext uri="{BB962C8B-B14F-4D97-AF65-F5344CB8AC3E}">
        <p14:creationId xmlns:p14="http://schemas.microsoft.com/office/powerpoint/2010/main" val="2895408263"/>
      </p:ext>
    </p:extLst>
  </p:cSld>
  <p:clrMapOvr>
    <a:masterClrMapping/>
  </p:clrMapOvr>
  <mc:AlternateContent xmlns:mc="http://schemas.openxmlformats.org/markup-compatibility/2006" xmlns:p14="http://schemas.microsoft.com/office/powerpoint/2010/main">
    <mc:Choice Requires="p14">
      <p:transition spd="slow" p14:dur="1600" advClick="0" advTm="13931">
        <p14:prism isInverted="1"/>
      </p:transition>
    </mc:Choice>
    <mc:Fallback xmlns="">
      <p:transition spd="slow" advClick="0" advTm="1393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iterate type="wd">
                                    <p:tmPct val="10000"/>
                                  </p:iterate>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childTnLst>
                          </p:cTn>
                        </p:par>
                        <p:par>
                          <p:cTn id="8" fill="hold">
                            <p:stCondLst>
                              <p:cond delay="2000"/>
                            </p:stCondLst>
                            <p:childTnLst>
                              <p:par>
                                <p:cTn id="9" presetID="42" presetClass="entr" presetSubtype="0" fill="hold" nodeType="afterEffect">
                                  <p:stCondLst>
                                    <p:cond delay="0"/>
                                  </p:stCondLst>
                                  <p:iterate type="wd">
                                    <p:tmPct val="10000"/>
                                  </p:iterate>
                                  <p:childTnLst>
                                    <p:set>
                                      <p:cBhvr>
                                        <p:cTn id="10" dur="1" fill="hold">
                                          <p:stCondLst>
                                            <p:cond delay="0"/>
                                          </p:stCondLst>
                                        </p:cTn>
                                        <p:tgtEl>
                                          <p:spTgt spid="14">
                                            <p:txEl>
                                              <p:pRg st="0" end="0"/>
                                            </p:txEl>
                                          </p:spTgt>
                                        </p:tgtEl>
                                        <p:attrNameLst>
                                          <p:attrName>style.visibility</p:attrName>
                                        </p:attrNameLst>
                                      </p:cBhvr>
                                      <p:to>
                                        <p:strVal val="visible"/>
                                      </p:to>
                                    </p:set>
                                    <p:animEffect transition="in" filter="fade">
                                      <p:cBhvr>
                                        <p:cTn id="11" dur="2000"/>
                                        <p:tgtEl>
                                          <p:spTgt spid="14">
                                            <p:txEl>
                                              <p:pRg st="0" end="0"/>
                                            </p:txEl>
                                          </p:spTgt>
                                        </p:tgtEl>
                                      </p:cBhvr>
                                    </p:animEffect>
                                    <p:anim calcmode="lin" valueType="num">
                                      <p:cBhvr>
                                        <p:cTn id="12" dur="2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3" dur="2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ES"/>
          </a:p>
        </p:txBody>
      </p:sp>
      <p:sp>
        <p:nvSpPr>
          <p:cNvPr id="3" name="Subtítulo 2"/>
          <p:cNvSpPr>
            <a:spLocks noGrp="1"/>
          </p:cNvSpPr>
          <p:nvPr>
            <p:ph type="subTitle" idx="1"/>
          </p:nvPr>
        </p:nvSpPr>
        <p:spPr/>
        <p:txBody>
          <a:bodyPr/>
          <a:lstStyle/>
          <a:p>
            <a:endParaRPr lang="es-ES"/>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3267" y="-71430"/>
            <a:ext cx="12432890" cy="6858000"/>
          </a:xfrm>
          <a:prstGeom prst="rect">
            <a:avLst/>
          </a:prstGeom>
        </p:spPr>
      </p:pic>
      <p:pic>
        <p:nvPicPr>
          <p:cNvPr id="7" name="Imagen 6"/>
          <p:cNvPicPr>
            <a:picLocks noChangeAspect="1"/>
          </p:cNvPicPr>
          <p:nvPr/>
        </p:nvPicPr>
        <p:blipFill>
          <a:blip r:embed="rId3"/>
          <a:stretch>
            <a:fillRect/>
          </a:stretch>
        </p:blipFill>
        <p:spPr>
          <a:xfrm>
            <a:off x="1219799" y="1404955"/>
            <a:ext cx="9554881" cy="4919645"/>
          </a:xfrm>
          <a:prstGeom prst="rect">
            <a:avLst/>
          </a:prstGeom>
        </p:spPr>
      </p:pic>
      <p:sp>
        <p:nvSpPr>
          <p:cNvPr id="5" name="CuadroTexto 4"/>
          <p:cNvSpPr txBox="1"/>
          <p:nvPr/>
        </p:nvSpPr>
        <p:spPr>
          <a:xfrm>
            <a:off x="1524000" y="1691640"/>
            <a:ext cx="8884920" cy="4031873"/>
          </a:xfrm>
          <a:prstGeom prst="rect">
            <a:avLst/>
          </a:prstGeom>
          <a:noFill/>
        </p:spPr>
        <p:txBody>
          <a:bodyPr wrap="square" rtlCol="0">
            <a:spAutoFit/>
          </a:bodyPr>
          <a:lstStyle/>
          <a:p>
            <a:r>
              <a:rPr lang="es-ES" sz="3200" i="1" dirty="0">
                <a:solidFill>
                  <a:srgbClr val="294E6D"/>
                </a:solidFill>
                <a:latin typeface="Trebuchet MS" panose="020B0603020202020204" pitchFamily="34" charset="0"/>
              </a:rPr>
              <a:t>Daughters of Charity of St. Vincent de Paul</a:t>
            </a:r>
          </a:p>
          <a:p>
            <a:r>
              <a:rPr lang="es-ES" sz="3200" i="1" dirty="0">
                <a:solidFill>
                  <a:srgbClr val="294E6D"/>
                </a:solidFill>
                <a:latin typeface="Trebuchet MS" panose="020B0603020202020204" pitchFamily="34" charset="0"/>
              </a:rPr>
              <a:t>                       </a:t>
            </a:r>
            <a:r>
              <a:rPr lang="es-ES" sz="3200" i="1" dirty="0" err="1">
                <a:solidFill>
                  <a:srgbClr val="294E6D"/>
                </a:solidFill>
                <a:latin typeface="Trebuchet MS" panose="020B0603020202020204" pitchFamily="34" charset="0"/>
              </a:rPr>
              <a:t>January</a:t>
            </a:r>
            <a:r>
              <a:rPr lang="es-ES" sz="3200" i="1" dirty="0">
                <a:solidFill>
                  <a:srgbClr val="294E6D"/>
                </a:solidFill>
                <a:latin typeface="Trebuchet MS" panose="020B0603020202020204" pitchFamily="34" charset="0"/>
              </a:rPr>
              <a:t> 2019</a:t>
            </a:r>
          </a:p>
          <a:p>
            <a:endParaRPr lang="es-ES" sz="3200" i="1" dirty="0">
              <a:solidFill>
                <a:srgbClr val="294E6D"/>
              </a:solidFill>
              <a:latin typeface="Trebuchet MS" panose="020B0603020202020204" pitchFamily="34" charset="0"/>
            </a:endParaRPr>
          </a:p>
          <a:p>
            <a:pPr marL="973138" indent="-973138"/>
            <a:r>
              <a:rPr lang="es-ES" sz="3200" i="1" dirty="0">
                <a:solidFill>
                  <a:srgbClr val="294E6D"/>
                </a:solidFill>
                <a:latin typeface="Trebuchet MS" panose="020B0603020202020204" pitchFamily="34" charset="0"/>
              </a:rPr>
              <a:t>Text: </a:t>
            </a:r>
            <a:r>
              <a:rPr lang="es-ES" sz="3200" i="1" dirty="0" err="1">
                <a:solidFill>
                  <a:srgbClr val="294E6D"/>
                </a:solidFill>
                <a:latin typeface="Trebuchet MS" panose="020B0603020202020204" pitchFamily="34" charset="0"/>
              </a:rPr>
              <a:t>Apostolic</a:t>
            </a:r>
            <a:r>
              <a:rPr lang="es-ES" sz="3200" i="1" dirty="0">
                <a:solidFill>
                  <a:srgbClr val="294E6D"/>
                </a:solidFill>
                <a:latin typeface="Trebuchet MS" panose="020B0603020202020204" pitchFamily="34" charset="0"/>
              </a:rPr>
              <a:t> </a:t>
            </a:r>
            <a:r>
              <a:rPr lang="es-ES" sz="3200" i="1" dirty="0" err="1">
                <a:solidFill>
                  <a:srgbClr val="294E6D"/>
                </a:solidFill>
                <a:latin typeface="Trebuchet MS" panose="020B0603020202020204" pitchFamily="34" charset="0"/>
              </a:rPr>
              <a:t>Exhortation</a:t>
            </a:r>
            <a:r>
              <a:rPr lang="es-ES" sz="3200" i="1" dirty="0">
                <a:solidFill>
                  <a:srgbClr val="294E6D"/>
                </a:solidFill>
                <a:latin typeface="Trebuchet MS" panose="020B0603020202020204" pitchFamily="34" charset="0"/>
              </a:rPr>
              <a:t>: </a:t>
            </a:r>
            <a:r>
              <a:rPr lang="es-ES" sz="3200" i="1" dirty="0" err="1">
                <a:solidFill>
                  <a:srgbClr val="294E6D"/>
                </a:solidFill>
                <a:latin typeface="Trebuchet MS" panose="020B0603020202020204" pitchFamily="34" charset="0"/>
              </a:rPr>
              <a:t>On</a:t>
            </a:r>
            <a:r>
              <a:rPr lang="es-ES" sz="3200" i="1" dirty="0">
                <a:solidFill>
                  <a:srgbClr val="294E6D"/>
                </a:solidFill>
                <a:latin typeface="Trebuchet MS" panose="020B0603020202020204" pitchFamily="34" charset="0"/>
              </a:rPr>
              <a:t> </a:t>
            </a:r>
            <a:r>
              <a:rPr lang="es-ES" sz="3200" i="1" dirty="0" err="1">
                <a:solidFill>
                  <a:srgbClr val="294E6D"/>
                </a:solidFill>
                <a:latin typeface="Trebuchet MS" panose="020B0603020202020204" pitchFamily="34" charset="0"/>
              </a:rPr>
              <a:t>the</a:t>
            </a:r>
            <a:r>
              <a:rPr lang="es-ES" sz="3200" i="1" dirty="0">
                <a:solidFill>
                  <a:srgbClr val="294E6D"/>
                </a:solidFill>
                <a:latin typeface="Trebuchet MS" panose="020B0603020202020204" pitchFamily="34" charset="0"/>
              </a:rPr>
              <a:t> </a:t>
            </a:r>
            <a:r>
              <a:rPr lang="es-ES" sz="3200" i="1" dirty="0" err="1">
                <a:solidFill>
                  <a:srgbClr val="294E6D"/>
                </a:solidFill>
                <a:latin typeface="Trebuchet MS" panose="020B0603020202020204" pitchFamily="34" charset="0"/>
              </a:rPr>
              <a:t>Call</a:t>
            </a:r>
            <a:r>
              <a:rPr lang="es-ES" sz="3200" i="1" dirty="0">
                <a:solidFill>
                  <a:srgbClr val="294E6D"/>
                </a:solidFill>
                <a:latin typeface="Trebuchet MS" panose="020B0603020202020204" pitchFamily="34" charset="0"/>
              </a:rPr>
              <a:t> </a:t>
            </a:r>
            <a:r>
              <a:rPr lang="es-ES" sz="3200" i="1" dirty="0" err="1">
                <a:solidFill>
                  <a:srgbClr val="294E6D"/>
                </a:solidFill>
                <a:latin typeface="Trebuchet MS" panose="020B0603020202020204" pitchFamily="34" charset="0"/>
              </a:rPr>
              <a:t>to</a:t>
            </a:r>
            <a:r>
              <a:rPr lang="es-ES" sz="3200" i="1" dirty="0">
                <a:solidFill>
                  <a:srgbClr val="294E6D"/>
                </a:solidFill>
                <a:latin typeface="Trebuchet MS" panose="020B0603020202020204" pitchFamily="34" charset="0"/>
              </a:rPr>
              <a:t> </a:t>
            </a:r>
            <a:r>
              <a:rPr lang="es-ES" sz="3200" i="1" dirty="0" err="1">
                <a:solidFill>
                  <a:srgbClr val="294E6D"/>
                </a:solidFill>
                <a:latin typeface="Trebuchet MS" panose="020B0603020202020204" pitchFamily="34" charset="0"/>
              </a:rPr>
              <a:t>Holiness</a:t>
            </a:r>
            <a:endParaRPr lang="es-ES" sz="3200" i="1" dirty="0">
              <a:solidFill>
                <a:srgbClr val="294E6D"/>
              </a:solidFill>
              <a:latin typeface="Trebuchet MS" panose="020B0603020202020204" pitchFamily="34" charset="0"/>
            </a:endParaRPr>
          </a:p>
          <a:p>
            <a:endParaRPr lang="es-ES" sz="3200" i="1" dirty="0">
              <a:solidFill>
                <a:srgbClr val="294E6D"/>
              </a:solidFill>
              <a:latin typeface="Trebuchet MS" panose="020B0603020202020204" pitchFamily="34" charset="0"/>
            </a:endParaRPr>
          </a:p>
          <a:p>
            <a:pPr marL="914400" indent="-914400"/>
            <a:r>
              <a:rPr lang="es-ES" sz="3200" i="1" dirty="0">
                <a:solidFill>
                  <a:srgbClr val="294E6D"/>
                </a:solidFill>
                <a:latin typeface="Trebuchet MS" panose="020B0603020202020204" pitchFamily="34" charset="0"/>
              </a:rPr>
              <a:t>Music: </a:t>
            </a:r>
            <a:r>
              <a:rPr lang="es-ES" sz="3200" i="1" dirty="0" err="1">
                <a:solidFill>
                  <a:srgbClr val="294E6D"/>
                </a:solidFill>
                <a:latin typeface="Trebuchet MS" panose="020B0603020202020204" pitchFamily="34" charset="0"/>
              </a:rPr>
              <a:t>Darin</a:t>
            </a:r>
            <a:r>
              <a:rPr lang="es-ES" sz="3200" i="1" dirty="0">
                <a:solidFill>
                  <a:srgbClr val="294E6D"/>
                </a:solidFill>
                <a:latin typeface="Trebuchet MS" panose="020B0603020202020204" pitchFamily="34" charset="0"/>
              </a:rPr>
              <a:t> </a:t>
            </a:r>
            <a:r>
              <a:rPr lang="es-ES" sz="3200" i="1" dirty="0" err="1">
                <a:solidFill>
                  <a:srgbClr val="294E6D"/>
                </a:solidFill>
                <a:latin typeface="Trebuchet MS" panose="020B0603020202020204" pitchFamily="34" charset="0"/>
              </a:rPr>
              <a:t>Sysoev</a:t>
            </a:r>
            <a:r>
              <a:rPr lang="es-ES" sz="3200" i="1" dirty="0">
                <a:solidFill>
                  <a:srgbClr val="294E6D"/>
                </a:solidFill>
                <a:latin typeface="Trebuchet MS" panose="020B0603020202020204" pitchFamily="34" charset="0"/>
              </a:rPr>
              <a:t> – </a:t>
            </a:r>
            <a:r>
              <a:rPr lang="es-ES" sz="3200" i="1" dirty="0" err="1">
                <a:solidFill>
                  <a:srgbClr val="294E6D"/>
                </a:solidFill>
                <a:latin typeface="Trebuchet MS" panose="020B0603020202020204" pitchFamily="34" charset="0"/>
              </a:rPr>
              <a:t>Moments</a:t>
            </a:r>
            <a:r>
              <a:rPr lang="es-ES" sz="3200" i="1" dirty="0">
                <a:solidFill>
                  <a:srgbClr val="294E6D"/>
                </a:solidFill>
                <a:latin typeface="Trebuchet MS" panose="020B0603020202020204" pitchFamily="34" charset="0"/>
              </a:rPr>
              <a:t> and </a:t>
            </a:r>
            <a:r>
              <a:rPr lang="es-ES" sz="3200" i="1" dirty="0" err="1">
                <a:solidFill>
                  <a:srgbClr val="294E6D"/>
                </a:solidFill>
                <a:latin typeface="Trebuchet MS" panose="020B0603020202020204" pitchFamily="34" charset="0"/>
              </a:rPr>
              <a:t>Rainbow</a:t>
            </a:r>
            <a:r>
              <a:rPr lang="es-ES" sz="3200" i="1" dirty="0">
                <a:solidFill>
                  <a:srgbClr val="294E6D"/>
                </a:solidFill>
                <a:latin typeface="Trebuchet MS" panose="020B0603020202020204" pitchFamily="34" charset="0"/>
              </a:rPr>
              <a:t> - Robinson</a:t>
            </a:r>
            <a:endParaRPr lang="es-ES" dirty="0"/>
          </a:p>
        </p:txBody>
      </p:sp>
    </p:spTree>
    <p:extLst>
      <p:ext uri="{BB962C8B-B14F-4D97-AF65-F5344CB8AC3E}">
        <p14:creationId xmlns:p14="http://schemas.microsoft.com/office/powerpoint/2010/main" val="2047532511"/>
      </p:ext>
    </p:extLst>
  </p:cSld>
  <p:clrMapOvr>
    <a:masterClrMapping/>
  </p:clrMapOvr>
  <mc:AlternateContent xmlns:mc="http://schemas.openxmlformats.org/markup-compatibility/2006" xmlns:p14="http://schemas.microsoft.com/office/powerpoint/2010/main">
    <mc:Choice Requires="p14">
      <p:transition spd="slow" p14:dur="2000" advClick="0" advTm="26884"/>
    </mc:Choice>
    <mc:Fallback xmlns="">
      <p:transition spd="slow" advClick="0" advTm="268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iterate type="wd">
                                    <p:tmPct val="10000"/>
                                  </p:iterate>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in)">
                                      <p:cBhvr>
                                        <p:cTn id="7" dur="2000"/>
                                        <p:tgtEl>
                                          <p:spTgt spid="5">
                                            <p:txEl>
                                              <p:pRg st="0" end="0"/>
                                            </p:txEl>
                                          </p:spTgt>
                                        </p:tgtEl>
                                      </p:cBhvr>
                                    </p:animEffect>
                                  </p:childTnLst>
                                </p:cTn>
                              </p:par>
                            </p:childTnLst>
                          </p:cTn>
                        </p:par>
                        <p:par>
                          <p:cTn id="8" fill="hold">
                            <p:stCondLst>
                              <p:cond delay="3600"/>
                            </p:stCondLst>
                            <p:childTnLst>
                              <p:par>
                                <p:cTn id="9" presetID="4" presetClass="entr" presetSubtype="16" fill="hold" nodeType="afterEffect">
                                  <p:stCondLst>
                                    <p:cond delay="0"/>
                                  </p:stCondLst>
                                  <p:iterate type="wd">
                                    <p:tmPct val="10000"/>
                                  </p:iterate>
                                  <p:childTnLst>
                                    <p:set>
                                      <p:cBhvr>
                                        <p:cTn id="10" dur="1" fill="hold">
                                          <p:stCondLst>
                                            <p:cond delay="0"/>
                                          </p:stCondLst>
                                        </p:cTn>
                                        <p:tgtEl>
                                          <p:spTgt spid="5">
                                            <p:txEl>
                                              <p:pRg st="1" end="1"/>
                                            </p:txEl>
                                          </p:spTgt>
                                        </p:tgtEl>
                                        <p:attrNameLst>
                                          <p:attrName>style.visibility</p:attrName>
                                        </p:attrNameLst>
                                      </p:cBhvr>
                                      <p:to>
                                        <p:strVal val="visible"/>
                                      </p:to>
                                    </p:set>
                                    <p:animEffect transition="in" filter="box(in)">
                                      <p:cBhvr>
                                        <p:cTn id="11" dur="2000"/>
                                        <p:tgtEl>
                                          <p:spTgt spid="5">
                                            <p:txEl>
                                              <p:pRg st="1" end="1"/>
                                            </p:txEl>
                                          </p:spTgt>
                                        </p:tgtEl>
                                      </p:cBhvr>
                                    </p:animEffect>
                                  </p:childTnLst>
                                </p:cTn>
                              </p:par>
                            </p:childTnLst>
                          </p:cTn>
                        </p:par>
                        <p:par>
                          <p:cTn id="12" fill="hold">
                            <p:stCondLst>
                              <p:cond delay="6000"/>
                            </p:stCondLst>
                            <p:childTnLst>
                              <p:par>
                                <p:cTn id="13" presetID="4" presetClass="entr" presetSubtype="16" fill="hold" nodeType="afterEffect">
                                  <p:stCondLst>
                                    <p:cond delay="0"/>
                                  </p:stCondLst>
                                  <p:iterate type="wd">
                                    <p:tmPct val="10000"/>
                                  </p:iterate>
                                  <p:childTnLst>
                                    <p:set>
                                      <p:cBhvr>
                                        <p:cTn id="14" dur="1" fill="hold">
                                          <p:stCondLst>
                                            <p:cond delay="0"/>
                                          </p:stCondLst>
                                        </p:cTn>
                                        <p:tgtEl>
                                          <p:spTgt spid="5">
                                            <p:txEl>
                                              <p:pRg st="3" end="3"/>
                                            </p:txEl>
                                          </p:spTgt>
                                        </p:tgtEl>
                                        <p:attrNameLst>
                                          <p:attrName>style.visibility</p:attrName>
                                        </p:attrNameLst>
                                      </p:cBhvr>
                                      <p:to>
                                        <p:strVal val="visible"/>
                                      </p:to>
                                    </p:set>
                                    <p:animEffect transition="in" filter="box(in)">
                                      <p:cBhvr>
                                        <p:cTn id="15" dur="2000"/>
                                        <p:tgtEl>
                                          <p:spTgt spid="5">
                                            <p:txEl>
                                              <p:pRg st="3" end="3"/>
                                            </p:txEl>
                                          </p:spTgt>
                                        </p:tgtEl>
                                      </p:cBhvr>
                                    </p:animEffect>
                                  </p:childTnLst>
                                </p:cTn>
                              </p:par>
                            </p:childTnLst>
                          </p:cTn>
                        </p:par>
                        <p:par>
                          <p:cTn id="16" fill="hold">
                            <p:stCondLst>
                              <p:cond delay="9800"/>
                            </p:stCondLst>
                            <p:childTnLst>
                              <p:par>
                                <p:cTn id="17" presetID="4" presetClass="entr" presetSubtype="16" fill="hold" nodeType="afterEffect">
                                  <p:stCondLst>
                                    <p:cond delay="0"/>
                                  </p:stCondLst>
                                  <p:iterate type="wd">
                                    <p:tmPct val="10000"/>
                                  </p:iterate>
                                  <p:childTnLst>
                                    <p:set>
                                      <p:cBhvr>
                                        <p:cTn id="18" dur="1" fill="hold">
                                          <p:stCondLst>
                                            <p:cond delay="0"/>
                                          </p:stCondLst>
                                        </p:cTn>
                                        <p:tgtEl>
                                          <p:spTgt spid="5">
                                            <p:txEl>
                                              <p:pRg st="5" end="5"/>
                                            </p:txEl>
                                          </p:spTgt>
                                        </p:tgtEl>
                                        <p:attrNameLst>
                                          <p:attrName>style.visibility</p:attrName>
                                        </p:attrNameLst>
                                      </p:cBhvr>
                                      <p:to>
                                        <p:strVal val="visible"/>
                                      </p:to>
                                    </p:set>
                                    <p:animEffect transition="in" filter="box(in)">
                                      <p:cBhvr>
                                        <p:cTn id="19" dur="20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ES"/>
          </a:p>
        </p:txBody>
      </p:sp>
      <p:sp>
        <p:nvSpPr>
          <p:cNvPr id="3" name="Subtítulo 2"/>
          <p:cNvSpPr>
            <a:spLocks noGrp="1"/>
          </p:cNvSpPr>
          <p:nvPr>
            <p:ph type="subTitle" idx="1"/>
          </p:nvPr>
        </p:nvSpPr>
        <p:spPr>
          <a:xfrm>
            <a:off x="1524000" y="3509963"/>
            <a:ext cx="10436942" cy="1747837"/>
          </a:xfrm>
        </p:spPr>
        <p:txBody>
          <a:bodyPr/>
          <a:lstStyle/>
          <a:p>
            <a:endParaRPr lang="es-ES"/>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0" cy="6938963"/>
          </a:xfrm>
          <a:prstGeom prst="rect">
            <a:avLst/>
          </a:prstGeom>
        </p:spPr>
      </p:pic>
      <p:sp>
        <p:nvSpPr>
          <p:cNvPr id="6" name="CuadroTexto 5"/>
          <p:cNvSpPr txBox="1"/>
          <p:nvPr/>
        </p:nvSpPr>
        <p:spPr>
          <a:xfrm>
            <a:off x="1446540" y="546712"/>
            <a:ext cx="4743337" cy="1200329"/>
          </a:xfrm>
          <a:prstGeom prst="rect">
            <a:avLst/>
          </a:prstGeom>
          <a:noFill/>
        </p:spPr>
        <p:txBody>
          <a:bodyPr wrap="square" rtlCol="0">
            <a:spAutoFit/>
          </a:bodyPr>
          <a:lstStyle/>
          <a:p>
            <a:r>
              <a:rPr lang="en-US" sz="3600" i="1" dirty="0">
                <a:solidFill>
                  <a:srgbClr val="294E6D"/>
                </a:solidFill>
                <a:latin typeface="Trebuchet MS" panose="020B0603020202020204" pitchFamily="34" charset="0"/>
              </a:rPr>
              <a:t>The Lord asks everything of us, </a:t>
            </a:r>
            <a:endParaRPr lang="es-ES" sz="3600" dirty="0">
              <a:latin typeface="Trebuchet MS" panose="020B0603020202020204" pitchFamily="34" charset="0"/>
            </a:endParaRPr>
          </a:p>
        </p:txBody>
      </p:sp>
      <p:sp>
        <p:nvSpPr>
          <p:cNvPr id="7" name="CuadroTexto 6"/>
          <p:cNvSpPr txBox="1"/>
          <p:nvPr/>
        </p:nvSpPr>
        <p:spPr>
          <a:xfrm>
            <a:off x="1528189" y="1917257"/>
            <a:ext cx="10707328" cy="2308324"/>
          </a:xfrm>
          <a:prstGeom prst="rect">
            <a:avLst/>
          </a:prstGeom>
        </p:spPr>
        <p:txBody>
          <a:bodyPr wrap="square" rtlCol="0">
            <a:spAutoFit/>
          </a:bodyPr>
          <a:lstStyle/>
          <a:p>
            <a:r>
              <a:rPr lang="en-US" sz="3600" i="1" dirty="0">
                <a:solidFill>
                  <a:srgbClr val="294E6D"/>
                </a:solidFill>
                <a:latin typeface="Trebuchet MS" panose="020B0603020202020204" pitchFamily="34" charset="0"/>
              </a:rPr>
              <a:t>and in return </a:t>
            </a:r>
          </a:p>
          <a:p>
            <a:r>
              <a:rPr lang="en-US" sz="3600" i="1" dirty="0">
                <a:solidFill>
                  <a:srgbClr val="294E6D"/>
                </a:solidFill>
                <a:latin typeface="Trebuchet MS" panose="020B0603020202020204" pitchFamily="34" charset="0"/>
              </a:rPr>
              <a:t>he offers us true life, </a:t>
            </a:r>
          </a:p>
          <a:p>
            <a:r>
              <a:rPr lang="en-US" sz="3600" i="1" dirty="0">
                <a:solidFill>
                  <a:srgbClr val="294E6D"/>
                </a:solidFill>
                <a:latin typeface="Trebuchet MS" panose="020B0603020202020204" pitchFamily="34" charset="0"/>
              </a:rPr>
              <a:t>the happiness for which</a:t>
            </a:r>
          </a:p>
          <a:p>
            <a:r>
              <a:rPr lang="en-US" sz="3600" i="1" dirty="0">
                <a:solidFill>
                  <a:srgbClr val="294E6D"/>
                </a:solidFill>
                <a:latin typeface="Trebuchet MS" panose="020B0603020202020204" pitchFamily="34" charset="0"/>
              </a:rPr>
              <a:t>we were created.</a:t>
            </a:r>
            <a:endParaRPr lang="es-ES" sz="3600" dirty="0">
              <a:latin typeface="Trebuchet MS" panose="020B0603020202020204" pitchFamily="34" charset="0"/>
            </a:endParaRPr>
          </a:p>
        </p:txBody>
      </p:sp>
      <p:pic>
        <p:nvPicPr>
          <p:cNvPr id="8" name="Imagen 7"/>
          <p:cNvPicPr>
            <a:picLocks noChangeAspect="1"/>
          </p:cNvPicPr>
          <p:nvPr/>
        </p:nvPicPr>
        <p:blipFill>
          <a:blip r:embed="rId3"/>
          <a:stretch>
            <a:fillRect/>
          </a:stretch>
        </p:blipFill>
        <p:spPr>
          <a:xfrm>
            <a:off x="6881853" y="423515"/>
            <a:ext cx="4993057" cy="5931922"/>
          </a:xfrm>
          <a:prstGeom prst="rect">
            <a:avLst/>
          </a:prstGeom>
        </p:spPr>
      </p:pic>
      <p:pic>
        <p:nvPicPr>
          <p:cNvPr id="5" name="Imagen 4"/>
          <p:cNvPicPr>
            <a:picLocks noChangeAspect="1"/>
          </p:cNvPicPr>
          <p:nvPr/>
        </p:nvPicPr>
        <p:blipFill>
          <a:blip r:embed="rId4"/>
          <a:stretch>
            <a:fillRect/>
          </a:stretch>
        </p:blipFill>
        <p:spPr>
          <a:xfrm>
            <a:off x="6561095" y="367661"/>
            <a:ext cx="5374357" cy="6203639"/>
          </a:xfrm>
          <a:prstGeom prst="rect">
            <a:avLst/>
          </a:prstGeom>
        </p:spPr>
      </p:pic>
      <p:sp>
        <p:nvSpPr>
          <p:cNvPr id="9" name="TextBox 8">
            <a:extLst>
              <a:ext uri="{FF2B5EF4-FFF2-40B4-BE49-F238E27FC236}">
                <a16:creationId xmlns:a16="http://schemas.microsoft.com/office/drawing/2014/main" id="{1FCAFB80-E920-4979-B30F-0159F2A5CEFD}"/>
              </a:ext>
            </a:extLst>
          </p:cNvPr>
          <p:cNvSpPr txBox="1"/>
          <p:nvPr/>
        </p:nvSpPr>
        <p:spPr>
          <a:xfrm rot="374280">
            <a:off x="9248274" y="798935"/>
            <a:ext cx="1801026" cy="1015663"/>
          </a:xfrm>
          <a:prstGeom prst="rect">
            <a:avLst/>
          </a:prstGeom>
          <a:solidFill>
            <a:srgbClr val="DFD7D4"/>
          </a:solidFill>
        </p:spPr>
        <p:txBody>
          <a:bodyPr wrap="square" rtlCol="0">
            <a:spAutoFit/>
          </a:bodyPr>
          <a:lstStyle/>
          <a:p>
            <a:pPr algn="ctr"/>
            <a:r>
              <a:rPr lang="en-US" sz="2400" dirty="0">
                <a:solidFill>
                  <a:srgbClr val="B54C60"/>
                </a:solidFill>
                <a:latin typeface="Forte" panose="03060902040502070203" pitchFamily="66" charset="0"/>
              </a:rPr>
              <a:t>Here I Am.</a:t>
            </a:r>
          </a:p>
          <a:p>
            <a:pPr algn="ctr"/>
            <a:r>
              <a:rPr lang="en-US" sz="2400" dirty="0">
                <a:solidFill>
                  <a:srgbClr val="B54C60"/>
                </a:solidFill>
                <a:latin typeface="Forte" panose="03060902040502070203" pitchFamily="66" charset="0"/>
              </a:rPr>
              <a:t>Lord</a:t>
            </a:r>
          </a:p>
          <a:p>
            <a:pPr algn="ctr"/>
            <a:endParaRPr lang="en-US" sz="1000" dirty="0">
              <a:solidFill>
                <a:srgbClr val="B54C60"/>
              </a:solidFill>
              <a:latin typeface="Forte" panose="03060902040502070203" pitchFamily="66" charset="0"/>
            </a:endParaRPr>
          </a:p>
        </p:txBody>
      </p:sp>
    </p:spTree>
    <p:extLst>
      <p:ext uri="{BB962C8B-B14F-4D97-AF65-F5344CB8AC3E}">
        <p14:creationId xmlns:p14="http://schemas.microsoft.com/office/powerpoint/2010/main" val="1744118014"/>
      </p:ext>
    </p:extLst>
  </p:cSld>
  <p:clrMapOvr>
    <a:masterClrMapping/>
  </p:clrMapOvr>
  <mc:AlternateContent xmlns:mc="http://schemas.openxmlformats.org/markup-compatibility/2006" xmlns:p14="http://schemas.microsoft.com/office/powerpoint/2010/main">
    <mc:Choice Requires="p14">
      <p:transition spd="slow" advClick="0" advTm="13610">
        <p14:flash/>
      </p:transition>
    </mc:Choice>
    <mc:Fallback xmlns="">
      <p:transition spd="slow" advClick="0" advTm="1361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iterate type="wd">
                                    <p:tmPct val="10000"/>
                                  </p:iterate>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2000"/>
                                        <p:tgtEl>
                                          <p:spTgt spid="6">
                                            <p:txEl>
                                              <p:pRg st="0" end="0"/>
                                            </p:txEl>
                                          </p:spTgt>
                                        </p:tgtEl>
                                      </p:cBhvr>
                                    </p:animEffect>
                                  </p:childTnLst>
                                </p:cTn>
                              </p:par>
                            </p:childTnLst>
                          </p:cTn>
                        </p:par>
                        <p:par>
                          <p:cTn id="8" fill="hold">
                            <p:stCondLst>
                              <p:cond delay="3200"/>
                            </p:stCondLst>
                            <p:childTnLst>
                              <p:par>
                                <p:cTn id="9" presetID="1"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par>
                          <p:cTn id="11" fill="hold">
                            <p:stCondLst>
                              <p:cond delay="3200"/>
                            </p:stCondLst>
                            <p:childTnLst>
                              <p:par>
                                <p:cTn id="12" presetID="22" presetClass="entr" presetSubtype="8" fill="hold" grpId="0" nodeType="after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wipe(left)">
                                      <p:cBhvr>
                                        <p:cTn id="14" dur="2000"/>
                                        <p:tgtEl>
                                          <p:spTgt spid="7">
                                            <p:txEl>
                                              <p:pRg st="0" end="0"/>
                                            </p:txEl>
                                          </p:spTgt>
                                        </p:tgtEl>
                                      </p:cBhvr>
                                    </p:animEffect>
                                  </p:childTnLst>
                                </p:cTn>
                              </p:par>
                            </p:childTnLst>
                          </p:cTn>
                        </p:par>
                        <p:par>
                          <p:cTn id="15" fill="hold">
                            <p:stCondLst>
                              <p:cond delay="5200"/>
                            </p:stCondLst>
                            <p:childTnLst>
                              <p:par>
                                <p:cTn id="16" presetID="22" presetClass="entr" presetSubtype="8" fill="hold" grpId="0" nodeType="afterEffect">
                                  <p:stCondLst>
                                    <p:cond delay="0"/>
                                  </p:stCondLst>
                                  <p:childTnLst>
                                    <p:set>
                                      <p:cBhvr>
                                        <p:cTn id="17" dur="1" fill="hold">
                                          <p:stCondLst>
                                            <p:cond delay="0"/>
                                          </p:stCondLst>
                                        </p:cTn>
                                        <p:tgtEl>
                                          <p:spTgt spid="7">
                                            <p:txEl>
                                              <p:pRg st="1" end="1"/>
                                            </p:txEl>
                                          </p:spTgt>
                                        </p:tgtEl>
                                        <p:attrNameLst>
                                          <p:attrName>style.visibility</p:attrName>
                                        </p:attrNameLst>
                                      </p:cBhvr>
                                      <p:to>
                                        <p:strVal val="visible"/>
                                      </p:to>
                                    </p:set>
                                    <p:animEffect transition="in" filter="wipe(left)">
                                      <p:cBhvr>
                                        <p:cTn id="18" dur="2000"/>
                                        <p:tgtEl>
                                          <p:spTgt spid="7">
                                            <p:txEl>
                                              <p:pRg st="1" end="1"/>
                                            </p:txEl>
                                          </p:spTgt>
                                        </p:tgtEl>
                                      </p:cBhvr>
                                    </p:animEffect>
                                  </p:childTnLst>
                                </p:cTn>
                              </p:par>
                            </p:childTnLst>
                          </p:cTn>
                        </p:par>
                        <p:par>
                          <p:cTn id="19" fill="hold">
                            <p:stCondLst>
                              <p:cond delay="7200"/>
                            </p:stCondLst>
                            <p:childTnLst>
                              <p:par>
                                <p:cTn id="20" presetID="22" presetClass="entr" presetSubtype="8" fill="hold" grpId="0" nodeType="after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left)">
                                      <p:cBhvr>
                                        <p:cTn id="22" dur="2000"/>
                                        <p:tgtEl>
                                          <p:spTgt spid="7">
                                            <p:txEl>
                                              <p:pRg st="2" end="2"/>
                                            </p:txEl>
                                          </p:spTgt>
                                        </p:tgtEl>
                                      </p:cBhvr>
                                    </p:animEffect>
                                  </p:childTnLst>
                                </p:cTn>
                              </p:par>
                            </p:childTnLst>
                          </p:cTn>
                        </p:par>
                        <p:par>
                          <p:cTn id="23" fill="hold">
                            <p:stCondLst>
                              <p:cond delay="9200"/>
                            </p:stCondLst>
                            <p:childTnLst>
                              <p:par>
                                <p:cTn id="24" presetID="22" presetClass="entr" presetSubtype="8" fill="hold" grpId="0" nodeType="afterEffect">
                                  <p:stCondLst>
                                    <p:cond delay="0"/>
                                  </p:stCondLst>
                                  <p:childTnLst>
                                    <p:set>
                                      <p:cBhvr>
                                        <p:cTn id="25" dur="1" fill="hold">
                                          <p:stCondLst>
                                            <p:cond delay="0"/>
                                          </p:stCondLst>
                                        </p:cTn>
                                        <p:tgtEl>
                                          <p:spTgt spid="7">
                                            <p:txEl>
                                              <p:pRg st="3" end="3"/>
                                            </p:txEl>
                                          </p:spTgt>
                                        </p:tgtEl>
                                        <p:attrNameLst>
                                          <p:attrName>style.visibility</p:attrName>
                                        </p:attrNameLst>
                                      </p:cBhvr>
                                      <p:to>
                                        <p:strVal val="visible"/>
                                      </p:to>
                                    </p:set>
                                    <p:animEffect transition="in" filter="wipe(left)">
                                      <p:cBhvr>
                                        <p:cTn id="26" dur="20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ES"/>
          </a:p>
        </p:txBody>
      </p:sp>
      <p:sp>
        <p:nvSpPr>
          <p:cNvPr id="3" name="Subtítulo 2"/>
          <p:cNvSpPr>
            <a:spLocks noGrp="1"/>
          </p:cNvSpPr>
          <p:nvPr>
            <p:ph type="subTitle" idx="1"/>
          </p:nvPr>
        </p:nvSpPr>
        <p:spPr/>
        <p:txBody>
          <a:bodyPr/>
          <a:lstStyle/>
          <a:p>
            <a:endParaRPr lang="es-ES"/>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987" y="0"/>
            <a:ext cx="12432890" cy="6858000"/>
          </a:xfrm>
          <a:prstGeom prst="rect">
            <a:avLst/>
          </a:prstGeom>
        </p:spPr>
      </p:pic>
      <p:pic>
        <p:nvPicPr>
          <p:cNvPr id="5" name="Imagen 4"/>
          <p:cNvPicPr>
            <a:picLocks noChangeAspect="1"/>
          </p:cNvPicPr>
          <p:nvPr/>
        </p:nvPicPr>
        <p:blipFill>
          <a:blip r:embed="rId3"/>
          <a:stretch>
            <a:fillRect/>
          </a:stretch>
        </p:blipFill>
        <p:spPr>
          <a:xfrm>
            <a:off x="423180" y="435604"/>
            <a:ext cx="6681021" cy="5986791"/>
          </a:xfrm>
          <a:prstGeom prst="rect">
            <a:avLst/>
          </a:prstGeom>
        </p:spPr>
      </p:pic>
      <p:pic>
        <p:nvPicPr>
          <p:cNvPr id="6" name="Imagen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3890" y="1122363"/>
            <a:ext cx="6479064" cy="487388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7" name="CuadroTexto 6"/>
          <p:cNvSpPr txBox="1"/>
          <p:nvPr/>
        </p:nvSpPr>
        <p:spPr>
          <a:xfrm>
            <a:off x="8003064" y="929403"/>
            <a:ext cx="3377381" cy="1754326"/>
          </a:xfrm>
          <a:prstGeom prst="rect">
            <a:avLst/>
          </a:prstGeom>
          <a:noFill/>
        </p:spPr>
        <p:txBody>
          <a:bodyPr wrap="square" rtlCol="0">
            <a:spAutoFit/>
          </a:bodyPr>
          <a:lstStyle/>
          <a:p>
            <a:pPr algn="ctr"/>
            <a:r>
              <a:rPr lang="en-US" sz="3600" i="1" dirty="0">
                <a:solidFill>
                  <a:srgbClr val="294E6D"/>
                </a:solidFill>
                <a:latin typeface="Trebuchet MS" panose="020B0603020202020204" pitchFamily="34" charset="0"/>
              </a:rPr>
              <a:t>For the Lord has chosen each one of us </a:t>
            </a:r>
            <a:endParaRPr lang="es-ES" dirty="0"/>
          </a:p>
        </p:txBody>
      </p:sp>
      <p:sp>
        <p:nvSpPr>
          <p:cNvPr id="8" name="CuadroTexto 7"/>
          <p:cNvSpPr txBox="1"/>
          <p:nvPr/>
        </p:nvSpPr>
        <p:spPr>
          <a:xfrm>
            <a:off x="7604911" y="3283074"/>
            <a:ext cx="3868600" cy="2031325"/>
          </a:xfrm>
          <a:prstGeom prst="rect">
            <a:avLst/>
          </a:prstGeom>
          <a:noFill/>
        </p:spPr>
        <p:txBody>
          <a:bodyPr wrap="square" rtlCol="0">
            <a:spAutoFit/>
          </a:bodyPr>
          <a:lstStyle/>
          <a:p>
            <a:pPr algn="ctr"/>
            <a:r>
              <a:rPr lang="en-US" sz="3600" i="1" dirty="0">
                <a:solidFill>
                  <a:srgbClr val="294E6D"/>
                </a:solidFill>
                <a:latin typeface="Trebuchet MS" panose="020B0603020202020204" pitchFamily="34" charset="0"/>
              </a:rPr>
              <a:t>“to be holy and blameless before him in love.” </a:t>
            </a:r>
          </a:p>
          <a:p>
            <a:pPr algn="r"/>
            <a:r>
              <a:rPr lang="en-US" i="1" dirty="0" err="1">
                <a:solidFill>
                  <a:srgbClr val="294E6D"/>
                </a:solidFill>
                <a:latin typeface="Trebuchet MS" panose="020B0603020202020204" pitchFamily="34" charset="0"/>
              </a:rPr>
              <a:t>Eph</a:t>
            </a:r>
            <a:r>
              <a:rPr lang="en-US" i="1" dirty="0">
                <a:solidFill>
                  <a:srgbClr val="294E6D"/>
                </a:solidFill>
                <a:latin typeface="Trebuchet MS" panose="020B0603020202020204" pitchFamily="34" charset="0"/>
              </a:rPr>
              <a:t> 1:4</a:t>
            </a:r>
            <a:endParaRPr lang="es-ES" dirty="0"/>
          </a:p>
        </p:txBody>
      </p:sp>
    </p:spTree>
    <p:extLst>
      <p:ext uri="{BB962C8B-B14F-4D97-AF65-F5344CB8AC3E}">
        <p14:creationId xmlns:p14="http://schemas.microsoft.com/office/powerpoint/2010/main" val="28446704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7501">
        <p15:prstTrans prst="pageCurlDouble"/>
      </p:transition>
    </mc:Choice>
    <mc:Fallback xmlns="">
      <p:transition spd="slow" advClick="0" advTm="750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2000"/>
                                        <p:tgtEl>
                                          <p:spTgt spid="7">
                                            <p:txEl>
                                              <p:pRg st="0" end="0"/>
                                            </p:txEl>
                                          </p:spTgt>
                                        </p:tgtEl>
                                      </p:cBhvr>
                                    </p:animEffect>
                                  </p:childTnLst>
                                </p:cTn>
                              </p:par>
                            </p:childTnLst>
                          </p:cTn>
                        </p:par>
                        <p:par>
                          <p:cTn id="8" fill="hold">
                            <p:stCondLst>
                              <p:cond delay="2000"/>
                            </p:stCondLst>
                            <p:childTnLst>
                              <p:par>
                                <p:cTn id="9" presetID="22" presetClass="entr" presetSubtype="8" fill="hold" nodeType="after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wipe(left)">
                                      <p:cBhvr>
                                        <p:cTn id="11" dur="2000"/>
                                        <p:tgtEl>
                                          <p:spTgt spid="8">
                                            <p:txEl>
                                              <p:pRg st="0" end="0"/>
                                            </p:txEl>
                                          </p:spTgt>
                                        </p:tgtEl>
                                      </p:cBhvr>
                                    </p:animEffect>
                                  </p:childTnLst>
                                </p:cTn>
                              </p:par>
                            </p:childTnLst>
                          </p:cTn>
                        </p:par>
                        <p:par>
                          <p:cTn id="12" fill="hold">
                            <p:stCondLst>
                              <p:cond delay="4000"/>
                            </p:stCondLst>
                            <p:childTnLst>
                              <p:par>
                                <p:cTn id="13" presetID="22" presetClass="entr" presetSubtype="8" fill="hold" nodeType="after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Effect transition="in" filter="wipe(left)">
                                      <p:cBhvr>
                                        <p:cTn id="15" dur="20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ES" dirty="0"/>
          </a:p>
        </p:txBody>
      </p:sp>
      <p:sp>
        <p:nvSpPr>
          <p:cNvPr id="3" name="Subtítulo 2"/>
          <p:cNvSpPr>
            <a:spLocks noGrp="1"/>
          </p:cNvSpPr>
          <p:nvPr>
            <p:ph type="subTitle" idx="1"/>
          </p:nvPr>
        </p:nvSpPr>
        <p:spPr/>
        <p:txBody>
          <a:bodyPr/>
          <a:lstStyle/>
          <a:p>
            <a:endParaRPr lang="es-ES"/>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987" y="0"/>
            <a:ext cx="12432890" cy="6858000"/>
          </a:xfrm>
          <a:prstGeom prst="rect">
            <a:avLst/>
          </a:prstGeom>
        </p:spPr>
      </p:pic>
      <p:pic>
        <p:nvPicPr>
          <p:cNvPr id="5" name="Imagen 4"/>
          <p:cNvPicPr>
            <a:picLocks noChangeAspect="1"/>
          </p:cNvPicPr>
          <p:nvPr/>
        </p:nvPicPr>
        <p:blipFill>
          <a:blip r:embed="rId3"/>
          <a:stretch>
            <a:fillRect/>
          </a:stretch>
        </p:blipFill>
        <p:spPr>
          <a:xfrm>
            <a:off x="618004" y="532292"/>
            <a:ext cx="4973821" cy="4725508"/>
          </a:xfrm>
          <a:prstGeom prst="rect">
            <a:avLst/>
          </a:prstGeom>
        </p:spPr>
      </p:pic>
      <p:sp>
        <p:nvSpPr>
          <p:cNvPr id="8" name="CuadroTexto 7"/>
          <p:cNvSpPr txBox="1"/>
          <p:nvPr/>
        </p:nvSpPr>
        <p:spPr>
          <a:xfrm>
            <a:off x="6327816" y="1122363"/>
            <a:ext cx="5076175" cy="4247317"/>
          </a:xfrm>
          <a:prstGeom prst="rect">
            <a:avLst/>
          </a:prstGeom>
          <a:noFill/>
        </p:spPr>
        <p:txBody>
          <a:bodyPr wrap="square" rtlCol="0">
            <a:spAutoFit/>
          </a:bodyPr>
          <a:lstStyle/>
          <a:p>
            <a:pPr algn="ctr"/>
            <a:r>
              <a:rPr lang="en-US" sz="3600" i="1" dirty="0">
                <a:solidFill>
                  <a:srgbClr val="294E6D"/>
                </a:solidFill>
                <a:latin typeface="Trebuchet MS" panose="020B0603020202020204" pitchFamily="34" charset="0"/>
              </a:rPr>
              <a:t>The Letter to the Hebrews presents a number of testimonies that encourage us to “run with perseverance the race that is set before us.”  </a:t>
            </a:r>
          </a:p>
          <a:p>
            <a:pPr algn="r"/>
            <a:r>
              <a:rPr lang="en-US" i="1" dirty="0">
                <a:solidFill>
                  <a:srgbClr val="294E6D"/>
                </a:solidFill>
                <a:latin typeface="Trebuchet MS" panose="020B0603020202020204" pitchFamily="34" charset="0"/>
              </a:rPr>
              <a:t>(12:1)</a:t>
            </a:r>
            <a:endParaRPr lang="es-ES" i="1" dirty="0">
              <a:solidFill>
                <a:srgbClr val="294E6D"/>
              </a:solidFill>
              <a:latin typeface="Trebuchet MS" panose="020B0603020202020204" pitchFamily="34" charset="0"/>
            </a:endParaRPr>
          </a:p>
        </p:txBody>
      </p:sp>
      <p:pic>
        <p:nvPicPr>
          <p:cNvPr id="9" name="Imagen 8"/>
          <p:cNvPicPr>
            <a:picLocks noChangeAspect="1"/>
          </p:cNvPicPr>
          <p:nvPr/>
        </p:nvPicPr>
        <p:blipFill>
          <a:blip r:embed="rId4"/>
          <a:stretch>
            <a:fillRect/>
          </a:stretch>
        </p:blipFill>
        <p:spPr>
          <a:xfrm>
            <a:off x="5302608" y="907563"/>
            <a:ext cx="6330991" cy="4676915"/>
          </a:xfrm>
          <a:prstGeom prst="rect">
            <a:avLst/>
          </a:prstGeom>
        </p:spPr>
      </p:pic>
      <p:pic>
        <p:nvPicPr>
          <p:cNvPr id="7" name="Imagen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8004" y="1520971"/>
            <a:ext cx="5890946" cy="3920157"/>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1853359058"/>
      </p:ext>
    </p:extLst>
  </p:cSld>
  <p:clrMapOvr>
    <a:masterClrMapping/>
  </p:clrMapOvr>
  <mc:AlternateContent xmlns:mc="http://schemas.openxmlformats.org/markup-compatibility/2006" xmlns:p14="http://schemas.microsoft.com/office/powerpoint/2010/main">
    <mc:Choice Requires="p14">
      <p:transition spd="slow" p14:dur="1500" advClick="0" advTm="13291">
        <p:split orient="vert"/>
      </p:transition>
    </mc:Choice>
    <mc:Fallback xmlns="">
      <p:transition spd="slow" advClick="0" advTm="13291">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2000"/>
                                        <p:tgtEl>
                                          <p:spTgt spid="7"/>
                                        </p:tgtEl>
                                      </p:cBhvr>
                                    </p:animEffect>
                                  </p:childTnLst>
                                </p:cTn>
                              </p:par>
                            </p:childTnLst>
                          </p:cTn>
                        </p:par>
                        <p:par>
                          <p:cTn id="8" fill="hold">
                            <p:stCondLst>
                              <p:cond delay="2000"/>
                            </p:stCondLst>
                            <p:childTnLst>
                              <p:par>
                                <p:cTn id="9" presetID="22" presetClass="entr" presetSubtype="8" fill="hold" nodeType="afterEffect">
                                  <p:stCondLst>
                                    <p:cond delay="0"/>
                                  </p:stCondLst>
                                  <p:iterate type="wd">
                                    <p:tmPct val="0"/>
                                  </p:iterate>
                                  <p:childTnLst>
                                    <p:set>
                                      <p:cBhvr>
                                        <p:cTn id="10" dur="1" fill="hold">
                                          <p:stCondLst>
                                            <p:cond delay="0"/>
                                          </p:stCondLst>
                                        </p:cTn>
                                        <p:tgtEl>
                                          <p:spTgt spid="8">
                                            <p:txEl>
                                              <p:pRg st="0" end="0"/>
                                            </p:txEl>
                                          </p:spTgt>
                                        </p:tgtEl>
                                        <p:attrNameLst>
                                          <p:attrName>style.visibility</p:attrName>
                                        </p:attrNameLst>
                                      </p:cBhvr>
                                      <p:to>
                                        <p:strVal val="visible"/>
                                      </p:to>
                                    </p:set>
                                    <p:animEffect transition="in" filter="wipe(left)">
                                      <p:cBhvr>
                                        <p:cTn id="11" dur="2000"/>
                                        <p:tgtEl>
                                          <p:spTgt spid="8">
                                            <p:txEl>
                                              <p:pRg st="0" end="0"/>
                                            </p:txEl>
                                          </p:spTgt>
                                        </p:tgtEl>
                                      </p:cBhvr>
                                    </p:animEffect>
                                  </p:childTnLst>
                                </p:cTn>
                              </p:par>
                            </p:childTnLst>
                          </p:cTn>
                        </p:par>
                        <p:par>
                          <p:cTn id="12" fill="hold">
                            <p:stCondLst>
                              <p:cond delay="4000"/>
                            </p:stCondLst>
                            <p:childTnLst>
                              <p:par>
                                <p:cTn id="13" presetID="22" presetClass="entr" presetSubtype="8" fill="hold" nodeType="afterEffect">
                                  <p:stCondLst>
                                    <p:cond delay="0"/>
                                  </p:stCondLst>
                                  <p:iterate type="wd">
                                    <p:tmPct val="0"/>
                                  </p:iterate>
                                  <p:childTnLst>
                                    <p:set>
                                      <p:cBhvr>
                                        <p:cTn id="14" dur="1" fill="hold">
                                          <p:stCondLst>
                                            <p:cond delay="0"/>
                                          </p:stCondLst>
                                        </p:cTn>
                                        <p:tgtEl>
                                          <p:spTgt spid="8">
                                            <p:txEl>
                                              <p:pRg st="1" end="1"/>
                                            </p:txEl>
                                          </p:spTgt>
                                        </p:tgtEl>
                                        <p:attrNameLst>
                                          <p:attrName>style.visibility</p:attrName>
                                        </p:attrNameLst>
                                      </p:cBhvr>
                                      <p:to>
                                        <p:strVal val="visible"/>
                                      </p:to>
                                    </p:set>
                                    <p:animEffect transition="in" filter="wipe(left)">
                                      <p:cBhvr>
                                        <p:cTn id="15" dur="20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ES"/>
          </a:p>
        </p:txBody>
      </p:sp>
      <p:sp>
        <p:nvSpPr>
          <p:cNvPr id="3" name="Subtítulo 2"/>
          <p:cNvSpPr>
            <a:spLocks noGrp="1"/>
          </p:cNvSpPr>
          <p:nvPr>
            <p:ph type="subTitle" idx="1"/>
          </p:nvPr>
        </p:nvSpPr>
        <p:spPr/>
        <p:txBody>
          <a:bodyPr/>
          <a:lstStyle/>
          <a:p>
            <a:endParaRPr lang="es-ES"/>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3038"/>
            <a:ext cx="12432890" cy="6991038"/>
          </a:xfrm>
          <a:prstGeom prst="rect">
            <a:avLst/>
          </a:prstGeom>
        </p:spPr>
      </p:pic>
      <p:pic>
        <p:nvPicPr>
          <p:cNvPr id="5" name="Imagen 4"/>
          <p:cNvPicPr>
            <a:picLocks noChangeAspect="1"/>
          </p:cNvPicPr>
          <p:nvPr/>
        </p:nvPicPr>
        <p:blipFill>
          <a:blip r:embed="rId3"/>
          <a:stretch>
            <a:fillRect/>
          </a:stretch>
        </p:blipFill>
        <p:spPr>
          <a:xfrm>
            <a:off x="473271" y="2316163"/>
            <a:ext cx="6626013" cy="4369152"/>
          </a:xfrm>
          <a:prstGeom prst="rect">
            <a:avLst/>
          </a:prstGeom>
        </p:spPr>
      </p:pic>
      <p:pic>
        <p:nvPicPr>
          <p:cNvPr id="6" name="Imagen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3179" y="3069578"/>
            <a:ext cx="6612444" cy="3566828"/>
          </a:xfrm>
          <a:prstGeom prst="rect">
            <a:avLst/>
          </a:prstGeom>
          <a:ln>
            <a:noFill/>
          </a:ln>
          <a:effectLst>
            <a:outerShdw blurRad="292100" dist="139700" dir="2700000" algn="tl" rotWithShape="0">
              <a:srgbClr val="333333">
                <a:alpha val="65000"/>
              </a:srgbClr>
            </a:outerShdw>
          </a:effectLst>
        </p:spPr>
      </p:pic>
      <p:sp>
        <p:nvSpPr>
          <p:cNvPr id="7" name="CuadroTexto 6"/>
          <p:cNvSpPr txBox="1"/>
          <p:nvPr/>
        </p:nvSpPr>
        <p:spPr>
          <a:xfrm>
            <a:off x="7686627" y="3069578"/>
            <a:ext cx="4158920" cy="1754326"/>
          </a:xfrm>
          <a:prstGeom prst="rect">
            <a:avLst/>
          </a:prstGeom>
          <a:noFill/>
          <a:ln>
            <a:solidFill>
              <a:schemeClr val="accent1"/>
            </a:solidFill>
          </a:ln>
        </p:spPr>
        <p:txBody>
          <a:bodyPr wrap="square" rtlCol="0">
            <a:spAutoFit/>
          </a:bodyPr>
          <a:lstStyle/>
          <a:p>
            <a:r>
              <a:rPr lang="en-US" sz="3600" i="1" dirty="0">
                <a:solidFill>
                  <a:srgbClr val="294E6D"/>
                </a:solidFill>
              </a:rPr>
              <a:t>impels us to advance constantly towards the goal.</a:t>
            </a:r>
            <a:endParaRPr lang="es-ES" sz="3600" i="1" dirty="0">
              <a:solidFill>
                <a:srgbClr val="294E6D"/>
              </a:solidFill>
            </a:endParaRPr>
          </a:p>
        </p:txBody>
      </p:sp>
      <p:pic>
        <p:nvPicPr>
          <p:cNvPr id="8" name="Imagen 7"/>
          <p:cNvPicPr>
            <a:picLocks noChangeAspect="1"/>
          </p:cNvPicPr>
          <p:nvPr/>
        </p:nvPicPr>
        <p:blipFill>
          <a:blip r:embed="rId5"/>
          <a:stretch>
            <a:fillRect/>
          </a:stretch>
        </p:blipFill>
        <p:spPr>
          <a:xfrm>
            <a:off x="1535005" y="412448"/>
            <a:ext cx="6638037" cy="2204203"/>
          </a:xfrm>
          <a:prstGeom prst="rect">
            <a:avLst/>
          </a:prstGeom>
        </p:spPr>
      </p:pic>
      <p:sp>
        <p:nvSpPr>
          <p:cNvPr id="9" name="CuadroTexto 8"/>
          <p:cNvSpPr txBox="1"/>
          <p:nvPr/>
        </p:nvSpPr>
        <p:spPr>
          <a:xfrm>
            <a:off x="1943111" y="561837"/>
            <a:ext cx="6663101" cy="1200329"/>
          </a:xfrm>
          <a:prstGeom prst="rect">
            <a:avLst/>
          </a:prstGeom>
          <a:noFill/>
        </p:spPr>
        <p:txBody>
          <a:bodyPr wrap="square" rtlCol="0">
            <a:spAutoFit/>
          </a:bodyPr>
          <a:lstStyle/>
          <a:p>
            <a:r>
              <a:rPr lang="en-US" sz="3600" i="1" dirty="0">
                <a:solidFill>
                  <a:srgbClr val="294E6D"/>
                </a:solidFill>
              </a:rPr>
              <a:t>it invites us to realize that “a great cloud of witnesses” </a:t>
            </a:r>
            <a:endParaRPr lang="es-ES" sz="3600" dirty="0"/>
          </a:p>
        </p:txBody>
      </p:sp>
    </p:spTree>
    <p:extLst>
      <p:ext uri="{BB962C8B-B14F-4D97-AF65-F5344CB8AC3E}">
        <p14:creationId xmlns:p14="http://schemas.microsoft.com/office/powerpoint/2010/main" val="1036702517"/>
      </p:ext>
    </p:extLst>
  </p:cSld>
  <p:clrMapOvr>
    <a:masterClrMapping/>
  </p:clrMapOvr>
  <p:transition spd="slow" advClick="0" advTm="13481">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iterate type="wd">
                                    <p:tmPct val="10000"/>
                                  </p:iterate>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par>
                          <p:cTn id="8" fill="hold">
                            <p:stCondLst>
                              <p:cond delay="2000"/>
                            </p:stCondLst>
                            <p:childTnLst>
                              <p:par>
                                <p:cTn id="9" presetID="22" presetClass="entr" presetSubtype="8" fill="hold" nodeType="afterEffect">
                                  <p:stCondLst>
                                    <p:cond delay="0"/>
                                  </p:stCondLst>
                                  <p:iterate type="wd">
                                    <p:tmPct val="10000"/>
                                  </p:iterate>
                                  <p:childTnLst>
                                    <p:set>
                                      <p:cBhvr>
                                        <p:cTn id="10" dur="1" fill="hold">
                                          <p:stCondLst>
                                            <p:cond delay="0"/>
                                          </p:stCondLst>
                                        </p:cTn>
                                        <p:tgtEl>
                                          <p:spTgt spid="9">
                                            <p:txEl>
                                              <p:pRg st="0" end="0"/>
                                            </p:txEl>
                                          </p:spTgt>
                                        </p:tgtEl>
                                        <p:attrNameLst>
                                          <p:attrName>style.visibility</p:attrName>
                                        </p:attrNameLst>
                                      </p:cBhvr>
                                      <p:to>
                                        <p:strVal val="visible"/>
                                      </p:to>
                                    </p:set>
                                    <p:animEffect transition="in" filter="wipe(left)">
                                      <p:cBhvr>
                                        <p:cTn id="11" dur="2000"/>
                                        <p:tgtEl>
                                          <p:spTgt spid="9">
                                            <p:txEl>
                                              <p:pRg st="0" end="0"/>
                                            </p:txEl>
                                          </p:spTgt>
                                        </p:tgtEl>
                                      </p:cBhvr>
                                    </p:animEffect>
                                  </p:childTnLst>
                                </p:cTn>
                              </p:par>
                            </p:childTnLst>
                          </p:cTn>
                        </p:par>
                        <p:par>
                          <p:cTn id="12" fill="hold">
                            <p:stCondLst>
                              <p:cond delay="6400"/>
                            </p:stCondLst>
                            <p:childTnLst>
                              <p:par>
                                <p:cTn id="13" presetID="22" presetClass="entr" presetSubtype="8" fill="hold" nodeType="afterEffect">
                                  <p:stCondLst>
                                    <p:cond delay="0"/>
                                  </p:stCondLst>
                                  <p:iterate type="wd">
                                    <p:tmPct val="10000"/>
                                  </p:iterate>
                                  <p:childTnLst>
                                    <p:set>
                                      <p:cBhvr>
                                        <p:cTn id="14" dur="1" fill="hold">
                                          <p:stCondLst>
                                            <p:cond delay="0"/>
                                          </p:stCondLst>
                                        </p:cTn>
                                        <p:tgtEl>
                                          <p:spTgt spid="7">
                                            <p:txEl>
                                              <p:pRg st="0" end="0"/>
                                            </p:txEl>
                                          </p:spTgt>
                                        </p:tgtEl>
                                        <p:attrNameLst>
                                          <p:attrName>style.visibility</p:attrName>
                                        </p:attrNameLst>
                                      </p:cBhvr>
                                      <p:to>
                                        <p:strVal val="visible"/>
                                      </p:to>
                                    </p:set>
                                    <p:animEffect transition="in" filter="wipe(left)">
                                      <p:cBhvr>
                                        <p:cTn id="15" dur="2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ES"/>
          </a:p>
        </p:txBody>
      </p:sp>
      <p:sp>
        <p:nvSpPr>
          <p:cNvPr id="3" name="Subtítulo 2"/>
          <p:cNvSpPr>
            <a:spLocks noGrp="1"/>
          </p:cNvSpPr>
          <p:nvPr>
            <p:ph type="subTitle" idx="1"/>
          </p:nvPr>
        </p:nvSpPr>
        <p:spPr/>
        <p:txBody>
          <a:bodyPr/>
          <a:lstStyle/>
          <a:p>
            <a:endParaRPr lang="es-ES"/>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987" y="0"/>
            <a:ext cx="12432890" cy="6858000"/>
          </a:xfrm>
          <a:prstGeom prst="rect">
            <a:avLst/>
          </a:prstGeom>
        </p:spPr>
      </p:pic>
      <p:pic>
        <p:nvPicPr>
          <p:cNvPr id="5" name="Imagen 4"/>
          <p:cNvPicPr>
            <a:picLocks noChangeAspect="1"/>
          </p:cNvPicPr>
          <p:nvPr/>
        </p:nvPicPr>
        <p:blipFill>
          <a:blip r:embed="rId3"/>
          <a:stretch>
            <a:fillRect/>
          </a:stretch>
        </p:blipFill>
        <p:spPr>
          <a:xfrm>
            <a:off x="5712653" y="862036"/>
            <a:ext cx="5983161" cy="5133923"/>
          </a:xfrm>
          <a:prstGeom prst="rect">
            <a:avLst/>
          </a:prstGeom>
        </p:spPr>
      </p:pic>
      <p:pic>
        <p:nvPicPr>
          <p:cNvPr id="6" name="Imagen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11374" y="1236398"/>
            <a:ext cx="4944433" cy="402140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Imagen 6"/>
          <p:cNvPicPr>
            <a:picLocks noChangeAspect="1"/>
          </p:cNvPicPr>
          <p:nvPr/>
        </p:nvPicPr>
        <p:blipFill>
          <a:blip r:embed="rId5"/>
          <a:stretch>
            <a:fillRect/>
          </a:stretch>
        </p:blipFill>
        <p:spPr>
          <a:xfrm>
            <a:off x="496186" y="1450675"/>
            <a:ext cx="5713599" cy="3956647"/>
          </a:xfrm>
          <a:prstGeom prst="rect">
            <a:avLst/>
          </a:prstGeom>
        </p:spPr>
      </p:pic>
      <p:sp>
        <p:nvSpPr>
          <p:cNvPr id="8" name="CuadroTexto 7"/>
          <p:cNvSpPr txBox="1"/>
          <p:nvPr/>
        </p:nvSpPr>
        <p:spPr>
          <a:xfrm>
            <a:off x="897775" y="1762298"/>
            <a:ext cx="4754880" cy="3354765"/>
          </a:xfrm>
          <a:prstGeom prst="rect">
            <a:avLst/>
          </a:prstGeom>
          <a:noFill/>
        </p:spPr>
        <p:txBody>
          <a:bodyPr wrap="square" rtlCol="0">
            <a:spAutoFit/>
          </a:bodyPr>
          <a:lstStyle/>
          <a:p>
            <a:r>
              <a:rPr lang="en-US" sz="3600" i="1" dirty="0">
                <a:solidFill>
                  <a:srgbClr val="294E6D"/>
                </a:solidFill>
                <a:latin typeface="Trebuchet MS" panose="020B0603020202020204" pitchFamily="34" charset="0"/>
              </a:rPr>
              <a:t>These witnesses       may include                   our own mothers, grandmothers or other loved ones. </a:t>
            </a:r>
          </a:p>
          <a:p>
            <a:pPr algn="r"/>
            <a:r>
              <a:rPr lang="es-ES" sz="2400" i="1" dirty="0">
                <a:solidFill>
                  <a:srgbClr val="294E6D"/>
                </a:solidFill>
                <a:latin typeface="Trebuchet MS" panose="020B0603020202020204" pitchFamily="34" charset="0"/>
              </a:rPr>
              <a:t>(cf. 2 Tim 1, 5).</a:t>
            </a:r>
            <a:endParaRPr lang="es-ES" sz="2400" dirty="0">
              <a:latin typeface="Trebuchet MS" panose="020B0603020202020204" pitchFamily="34" charset="0"/>
            </a:endParaRPr>
          </a:p>
        </p:txBody>
      </p:sp>
    </p:spTree>
    <p:extLst>
      <p:ext uri="{BB962C8B-B14F-4D97-AF65-F5344CB8AC3E}">
        <p14:creationId xmlns:p14="http://schemas.microsoft.com/office/powerpoint/2010/main" val="490828920"/>
      </p:ext>
    </p:extLst>
  </p:cSld>
  <p:clrMapOvr>
    <a:masterClrMapping/>
  </p:clrMapOvr>
  <mc:AlternateContent xmlns:mc="http://schemas.openxmlformats.org/markup-compatibility/2006" xmlns:p14="http://schemas.microsoft.com/office/powerpoint/2010/main">
    <mc:Choice Requires="p14">
      <p:transition spd="slow" p14:dur="3400" advClick="0" advTm="9673">
        <p14:reveal/>
      </p:transition>
    </mc:Choice>
    <mc:Fallback xmlns="">
      <p:transition spd="slow" advClick="0" advTm="967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iterate type="wd">
                                    <p:tmPct val="10000"/>
                                  </p:iterate>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left)">
                                      <p:cBhvr>
                                        <p:cTn id="7" dur="2000"/>
                                        <p:tgtEl>
                                          <p:spTgt spid="8">
                                            <p:txEl>
                                              <p:pRg st="0" end="0"/>
                                            </p:txEl>
                                          </p:spTgt>
                                        </p:tgtEl>
                                      </p:cBhvr>
                                    </p:animEffect>
                                  </p:childTnLst>
                                </p:cTn>
                              </p:par>
                            </p:childTnLst>
                          </p:cTn>
                        </p:par>
                        <p:par>
                          <p:cTn id="8" fill="hold">
                            <p:stCondLst>
                              <p:cond delay="4600"/>
                            </p:stCondLst>
                            <p:childTnLst>
                              <p:par>
                                <p:cTn id="9" presetID="22" presetClass="entr" presetSubtype="8" fill="hold" nodeType="afterEffect">
                                  <p:stCondLst>
                                    <p:cond delay="0"/>
                                  </p:stCondLst>
                                  <p:iterate type="wd">
                                    <p:tmPct val="10000"/>
                                  </p:iterate>
                                  <p:childTnLst>
                                    <p:set>
                                      <p:cBhvr>
                                        <p:cTn id="10" dur="1" fill="hold">
                                          <p:stCondLst>
                                            <p:cond delay="0"/>
                                          </p:stCondLst>
                                        </p:cTn>
                                        <p:tgtEl>
                                          <p:spTgt spid="8">
                                            <p:txEl>
                                              <p:pRg st="1" end="1"/>
                                            </p:txEl>
                                          </p:spTgt>
                                        </p:tgtEl>
                                        <p:attrNameLst>
                                          <p:attrName>style.visibility</p:attrName>
                                        </p:attrNameLst>
                                      </p:cBhvr>
                                      <p:to>
                                        <p:strVal val="visible"/>
                                      </p:to>
                                    </p:set>
                                    <p:animEffect transition="in" filter="wipe(left)">
                                      <p:cBhvr>
                                        <p:cTn id="11" dur="2000"/>
                                        <p:tgtEl>
                                          <p:spTgt spid="8">
                                            <p:txEl>
                                              <p:pRg st="1" end="1"/>
                                            </p:txEl>
                                          </p:spTgt>
                                        </p:tgtEl>
                                      </p:cBhvr>
                                    </p:animEffect>
                                  </p:childTnLst>
                                </p:cTn>
                              </p:par>
                              <p:par>
                                <p:cTn id="12" presetID="1" presetClass="entr" presetSubtype="0" fill="hold" nodeType="withEffect">
                                  <p:stCondLst>
                                    <p:cond delay="0"/>
                                  </p:stCondLst>
                                  <p:iterate type="wd">
                                    <p:tmAbs val="0"/>
                                  </p:iterate>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ES"/>
          </a:p>
        </p:txBody>
      </p:sp>
      <p:sp>
        <p:nvSpPr>
          <p:cNvPr id="3" name="Subtítulo 2"/>
          <p:cNvSpPr>
            <a:spLocks noGrp="1"/>
          </p:cNvSpPr>
          <p:nvPr>
            <p:ph type="subTitle" idx="1"/>
          </p:nvPr>
        </p:nvSpPr>
        <p:spPr/>
        <p:txBody>
          <a:bodyPr/>
          <a:lstStyle/>
          <a:p>
            <a:endParaRPr lang="es-ES"/>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3004"/>
            <a:ext cx="12192000" cy="7164042"/>
          </a:xfrm>
          <a:prstGeom prst="rect">
            <a:avLst/>
          </a:prstGeom>
        </p:spPr>
      </p:pic>
      <p:pic>
        <p:nvPicPr>
          <p:cNvPr id="5" name="Imagen 4"/>
          <p:cNvPicPr>
            <a:picLocks noChangeAspect="1"/>
          </p:cNvPicPr>
          <p:nvPr/>
        </p:nvPicPr>
        <p:blipFill>
          <a:blip r:embed="rId3"/>
          <a:stretch>
            <a:fillRect/>
          </a:stretch>
        </p:blipFill>
        <p:spPr>
          <a:xfrm>
            <a:off x="5073188" y="2069238"/>
            <a:ext cx="5983161" cy="4593451"/>
          </a:xfrm>
          <a:prstGeom prst="rect">
            <a:avLst/>
          </a:prstGeom>
        </p:spPr>
      </p:pic>
      <p:pic>
        <p:nvPicPr>
          <p:cNvPr id="7" name="Imagen 6"/>
          <p:cNvPicPr>
            <a:picLocks noChangeAspect="1"/>
          </p:cNvPicPr>
          <p:nvPr/>
        </p:nvPicPr>
        <p:blipFill>
          <a:blip r:embed="rId4"/>
          <a:stretch>
            <a:fillRect/>
          </a:stretch>
        </p:blipFill>
        <p:spPr>
          <a:xfrm>
            <a:off x="496186" y="581891"/>
            <a:ext cx="5713599" cy="5203767"/>
          </a:xfrm>
          <a:prstGeom prst="rect">
            <a:avLst/>
          </a:prstGeom>
        </p:spPr>
      </p:pic>
      <p:pic>
        <p:nvPicPr>
          <p:cNvPr id="9" name="Imagen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9760" y="843595"/>
            <a:ext cx="5840162" cy="41748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Imagen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84726" y="2219841"/>
            <a:ext cx="5515677" cy="37859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1" name="CuadroTexto 10"/>
          <p:cNvSpPr txBox="1"/>
          <p:nvPr/>
        </p:nvSpPr>
        <p:spPr>
          <a:xfrm>
            <a:off x="6705971" y="360194"/>
            <a:ext cx="5073188" cy="1200329"/>
          </a:xfrm>
          <a:prstGeom prst="rect">
            <a:avLst/>
          </a:prstGeom>
          <a:noFill/>
        </p:spPr>
        <p:txBody>
          <a:bodyPr wrap="square" rtlCol="0">
            <a:spAutoFit/>
          </a:bodyPr>
          <a:lstStyle/>
          <a:p>
            <a:pPr algn="ctr"/>
            <a:r>
              <a:rPr lang="es-ES" sz="3200" i="1" dirty="0">
                <a:solidFill>
                  <a:srgbClr val="294E6D"/>
                </a:solidFill>
                <a:latin typeface="Trebuchet MS" panose="020B0603020202020204" pitchFamily="34" charset="0"/>
              </a:rPr>
              <a:t> </a:t>
            </a:r>
            <a:r>
              <a:rPr lang="en-US" sz="3600" i="1" dirty="0">
                <a:solidFill>
                  <a:srgbClr val="294E6D"/>
                </a:solidFill>
                <a:latin typeface="Trebuchet MS" panose="020B0603020202020204" pitchFamily="34" charset="0"/>
              </a:rPr>
              <a:t>The saints now in God’s presence </a:t>
            </a:r>
            <a:endParaRPr lang="es-ES" sz="3600" dirty="0"/>
          </a:p>
        </p:txBody>
      </p:sp>
      <p:sp>
        <p:nvSpPr>
          <p:cNvPr id="12" name="CuadroTexto 11"/>
          <p:cNvSpPr txBox="1"/>
          <p:nvPr/>
        </p:nvSpPr>
        <p:spPr>
          <a:xfrm>
            <a:off x="500522" y="5123355"/>
            <a:ext cx="5984203" cy="1754326"/>
          </a:xfrm>
          <a:prstGeom prst="rect">
            <a:avLst/>
          </a:prstGeom>
          <a:noFill/>
        </p:spPr>
        <p:txBody>
          <a:bodyPr wrap="square" rtlCol="0">
            <a:spAutoFit/>
          </a:bodyPr>
          <a:lstStyle/>
          <a:p>
            <a:r>
              <a:rPr lang="en-US" sz="3600" i="1" dirty="0">
                <a:solidFill>
                  <a:srgbClr val="294E6D"/>
                </a:solidFill>
                <a:latin typeface="Trebuchet MS" panose="020B0603020202020204" pitchFamily="34" charset="0"/>
              </a:rPr>
              <a:t>preserve their bonds of love and communion           with us.</a:t>
            </a:r>
            <a:endParaRPr lang="es-ES" sz="3600" i="1" dirty="0">
              <a:solidFill>
                <a:srgbClr val="294E6D"/>
              </a:solidFill>
              <a:latin typeface="Trebuchet MS" panose="020B0603020202020204" pitchFamily="34" charset="0"/>
            </a:endParaRPr>
          </a:p>
        </p:txBody>
      </p:sp>
    </p:spTree>
    <p:extLst>
      <p:ext uri="{BB962C8B-B14F-4D97-AF65-F5344CB8AC3E}">
        <p14:creationId xmlns:p14="http://schemas.microsoft.com/office/powerpoint/2010/main" val="3082280122"/>
      </p:ext>
    </p:extLst>
  </p:cSld>
  <p:clrMapOvr>
    <a:masterClrMapping/>
  </p:clrMapOvr>
  <mc:AlternateContent xmlns:mc="http://schemas.openxmlformats.org/markup-compatibility/2006" xmlns:p14="http://schemas.microsoft.com/office/powerpoint/2010/main">
    <mc:Choice Requires="p14">
      <p:transition spd="slow" p14:dur="1600" advClick="0" advTm="15556">
        <p14:gallery dir="l"/>
      </p:transition>
    </mc:Choice>
    <mc:Fallback xmlns="">
      <p:transition spd="slow" advClick="0" advTm="1555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iterate type="wd">
                                    <p:tmPct val="10000"/>
                                  </p:iterate>
                                  <p:childTnLst>
                                    <p:set>
                                      <p:cBhvr>
                                        <p:cTn id="6" dur="1" fill="hold">
                                          <p:stCondLst>
                                            <p:cond delay="0"/>
                                          </p:stCondLst>
                                        </p:cTn>
                                        <p:tgtEl>
                                          <p:spTgt spid="9"/>
                                        </p:tgtEl>
                                        <p:attrNameLst>
                                          <p:attrName>style.visibility</p:attrName>
                                        </p:attrNameLst>
                                      </p:cBhvr>
                                      <p:to>
                                        <p:strVal val="visible"/>
                                      </p:to>
                                    </p:set>
                                    <p:animEffect transition="in" filter="wipe(left)">
                                      <p:cBhvr>
                                        <p:cTn id="7" dur="2000"/>
                                        <p:tgtEl>
                                          <p:spTgt spid="9"/>
                                        </p:tgtEl>
                                      </p:cBhvr>
                                    </p:animEffect>
                                  </p:childTnLst>
                                </p:cTn>
                              </p:par>
                            </p:childTnLst>
                          </p:cTn>
                        </p:par>
                        <p:par>
                          <p:cTn id="8" fill="hold">
                            <p:stCondLst>
                              <p:cond delay="2000"/>
                            </p:stCondLst>
                            <p:childTnLst>
                              <p:par>
                                <p:cTn id="9" presetID="22" presetClass="entr" presetSubtype="8" fill="hold" nodeType="afterEffect">
                                  <p:stCondLst>
                                    <p:cond delay="0"/>
                                  </p:stCondLst>
                                  <p:iterate type="wd">
                                    <p:tmPct val="10000"/>
                                  </p:iterate>
                                  <p:childTnLst>
                                    <p:set>
                                      <p:cBhvr>
                                        <p:cTn id="10" dur="1" fill="hold">
                                          <p:stCondLst>
                                            <p:cond delay="0"/>
                                          </p:stCondLst>
                                        </p:cTn>
                                        <p:tgtEl>
                                          <p:spTgt spid="11">
                                            <p:txEl>
                                              <p:pRg st="0" end="0"/>
                                            </p:txEl>
                                          </p:spTgt>
                                        </p:tgtEl>
                                        <p:attrNameLst>
                                          <p:attrName>style.visibility</p:attrName>
                                        </p:attrNameLst>
                                      </p:cBhvr>
                                      <p:to>
                                        <p:strVal val="visible"/>
                                      </p:to>
                                    </p:set>
                                    <p:animEffect transition="in" filter="wipe(left)">
                                      <p:cBhvr>
                                        <p:cTn id="11" dur="2000"/>
                                        <p:tgtEl>
                                          <p:spTgt spid="11">
                                            <p:txEl>
                                              <p:pRg st="0" end="0"/>
                                            </p:txEl>
                                          </p:spTgt>
                                        </p:tgtEl>
                                      </p:cBhvr>
                                    </p:animEffect>
                                  </p:childTnLst>
                                </p:cTn>
                              </p:par>
                            </p:childTnLst>
                          </p:cTn>
                        </p:par>
                        <p:par>
                          <p:cTn id="12" fill="hold">
                            <p:stCondLst>
                              <p:cond delay="5200"/>
                            </p:stCondLst>
                            <p:childTnLst>
                              <p:par>
                                <p:cTn id="13" presetID="6" presetClass="entr" presetSubtype="16" fill="hold" nodeType="afterEffect">
                                  <p:stCondLst>
                                    <p:cond delay="0"/>
                                  </p:stCondLst>
                                  <p:iterate type="wd">
                                    <p:tmPct val="10000"/>
                                  </p:iterate>
                                  <p:childTnLst>
                                    <p:set>
                                      <p:cBhvr>
                                        <p:cTn id="14" dur="1" fill="hold">
                                          <p:stCondLst>
                                            <p:cond delay="0"/>
                                          </p:stCondLst>
                                        </p:cTn>
                                        <p:tgtEl>
                                          <p:spTgt spid="10"/>
                                        </p:tgtEl>
                                        <p:attrNameLst>
                                          <p:attrName>style.visibility</p:attrName>
                                        </p:attrNameLst>
                                      </p:cBhvr>
                                      <p:to>
                                        <p:strVal val="visible"/>
                                      </p:to>
                                    </p:set>
                                    <p:animEffect transition="in" filter="circle(in)">
                                      <p:cBhvr>
                                        <p:cTn id="15" dur="2000"/>
                                        <p:tgtEl>
                                          <p:spTgt spid="10"/>
                                        </p:tgtEl>
                                      </p:cBhvr>
                                    </p:animEffect>
                                  </p:childTnLst>
                                </p:cTn>
                              </p:par>
                            </p:childTnLst>
                          </p:cTn>
                        </p:par>
                        <p:par>
                          <p:cTn id="16" fill="hold">
                            <p:stCondLst>
                              <p:cond delay="7200"/>
                            </p:stCondLst>
                            <p:childTnLst>
                              <p:par>
                                <p:cTn id="17" presetID="2" presetClass="entr" presetSubtype="8" fill="hold" nodeType="afterEffect">
                                  <p:stCondLst>
                                    <p:cond delay="0"/>
                                  </p:stCondLst>
                                  <p:iterate type="wd">
                                    <p:tmPct val="10000"/>
                                  </p:iterate>
                                  <p:childTnLst>
                                    <p:set>
                                      <p:cBhvr>
                                        <p:cTn id="18" dur="1" fill="hold">
                                          <p:stCondLst>
                                            <p:cond delay="0"/>
                                          </p:stCondLst>
                                        </p:cTn>
                                        <p:tgtEl>
                                          <p:spTgt spid="12">
                                            <p:txEl>
                                              <p:pRg st="0" end="0"/>
                                            </p:txEl>
                                          </p:spTgt>
                                        </p:tgtEl>
                                        <p:attrNameLst>
                                          <p:attrName>style.visibility</p:attrName>
                                        </p:attrNameLst>
                                      </p:cBhvr>
                                      <p:to>
                                        <p:strVal val="visible"/>
                                      </p:to>
                                    </p:set>
                                    <p:anim calcmode="lin" valueType="num">
                                      <p:cBhvr additive="base">
                                        <p:cTn id="19" dur="2000" fill="hold"/>
                                        <p:tgtEl>
                                          <p:spTgt spid="12">
                                            <p:txEl>
                                              <p:pRg st="0" end="0"/>
                                            </p:txEl>
                                          </p:spTgt>
                                        </p:tgtEl>
                                        <p:attrNameLst>
                                          <p:attrName>ppt_x</p:attrName>
                                        </p:attrNameLst>
                                      </p:cBhvr>
                                      <p:tavLst>
                                        <p:tav tm="0">
                                          <p:val>
                                            <p:strVal val="0-#ppt_w/2"/>
                                          </p:val>
                                        </p:tav>
                                        <p:tav tm="100000">
                                          <p:val>
                                            <p:strVal val="#ppt_x"/>
                                          </p:val>
                                        </p:tav>
                                      </p:tavLst>
                                    </p:anim>
                                    <p:anim calcmode="lin" valueType="num">
                                      <p:cBhvr additive="base">
                                        <p:cTn id="20" dur="2000" fill="hold"/>
                                        <p:tgtEl>
                                          <p:spTgt spid="12">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ES"/>
          </a:p>
        </p:txBody>
      </p:sp>
      <p:sp>
        <p:nvSpPr>
          <p:cNvPr id="3" name="Subtítulo 2"/>
          <p:cNvSpPr>
            <a:spLocks noGrp="1"/>
          </p:cNvSpPr>
          <p:nvPr>
            <p:ph type="subTitle" idx="1"/>
          </p:nvPr>
        </p:nvSpPr>
        <p:spPr/>
        <p:txBody>
          <a:bodyPr/>
          <a:lstStyle/>
          <a:p>
            <a:endParaRPr lang="es-ES"/>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987" y="0"/>
            <a:ext cx="12432890" cy="6858000"/>
          </a:xfrm>
          <a:prstGeom prst="rect">
            <a:avLst/>
          </a:prstGeom>
        </p:spPr>
      </p:pic>
      <p:pic>
        <p:nvPicPr>
          <p:cNvPr id="5" name="Imagen 4"/>
          <p:cNvPicPr>
            <a:picLocks noChangeAspect="1"/>
          </p:cNvPicPr>
          <p:nvPr/>
        </p:nvPicPr>
        <p:blipFill>
          <a:blip r:embed="rId3"/>
          <a:stretch>
            <a:fillRect/>
          </a:stretch>
        </p:blipFill>
        <p:spPr>
          <a:xfrm>
            <a:off x="8176483" y="862036"/>
            <a:ext cx="3519332" cy="5447867"/>
          </a:xfrm>
          <a:prstGeom prst="rect">
            <a:avLst/>
          </a:prstGeom>
        </p:spPr>
      </p:pic>
      <p:pic>
        <p:nvPicPr>
          <p:cNvPr id="7" name="Imagen 6"/>
          <p:cNvPicPr>
            <a:picLocks noChangeAspect="1"/>
          </p:cNvPicPr>
          <p:nvPr/>
        </p:nvPicPr>
        <p:blipFill>
          <a:blip r:embed="rId4"/>
          <a:stretch>
            <a:fillRect/>
          </a:stretch>
        </p:blipFill>
        <p:spPr>
          <a:xfrm>
            <a:off x="496186" y="587987"/>
            <a:ext cx="7982796" cy="5407972"/>
          </a:xfrm>
          <a:prstGeom prst="rect">
            <a:avLst/>
          </a:prstGeom>
        </p:spPr>
      </p:pic>
      <p:pic>
        <p:nvPicPr>
          <p:cNvPr id="9" name="Imagen 8"/>
          <p:cNvPicPr>
            <a:picLocks noChangeAspect="1"/>
          </p:cNvPicPr>
          <p:nvPr/>
        </p:nvPicPr>
        <p:blipFill>
          <a:blip r:embed="rId5"/>
          <a:stretch>
            <a:fillRect/>
          </a:stretch>
        </p:blipFill>
        <p:spPr>
          <a:xfrm>
            <a:off x="199505" y="274043"/>
            <a:ext cx="8279477" cy="6309907"/>
          </a:xfrm>
          <a:prstGeom prst="rect">
            <a:avLst/>
          </a:prstGeom>
        </p:spPr>
      </p:pic>
      <p:sp>
        <p:nvSpPr>
          <p:cNvPr id="13" name="CuadroTexto 12"/>
          <p:cNvSpPr txBox="1"/>
          <p:nvPr/>
        </p:nvSpPr>
        <p:spPr>
          <a:xfrm>
            <a:off x="8661789" y="1217027"/>
            <a:ext cx="3343570" cy="3046988"/>
          </a:xfrm>
          <a:prstGeom prst="rect">
            <a:avLst/>
          </a:prstGeom>
          <a:noFill/>
        </p:spPr>
        <p:txBody>
          <a:bodyPr wrap="square" rtlCol="0">
            <a:spAutoFit/>
          </a:bodyPr>
          <a:lstStyle/>
          <a:p>
            <a:r>
              <a:rPr lang="en-US" sz="3200" i="1" dirty="0">
                <a:solidFill>
                  <a:srgbClr val="294E6D"/>
                </a:solidFill>
                <a:latin typeface="Trebuchet MS" panose="020B0603020202020204" pitchFamily="34" charset="0"/>
              </a:rPr>
              <a:t>The processes of beatification and canonization recognize the signs of heroic virtue, </a:t>
            </a:r>
            <a:endParaRPr lang="es-ES" sz="3600" dirty="0">
              <a:latin typeface="Trebuchet MS" panose="020B0603020202020204" pitchFamily="34" charset="0"/>
            </a:endParaRPr>
          </a:p>
        </p:txBody>
      </p:sp>
    </p:spTree>
    <p:extLst>
      <p:ext uri="{BB962C8B-B14F-4D97-AF65-F5344CB8AC3E}">
        <p14:creationId xmlns:p14="http://schemas.microsoft.com/office/powerpoint/2010/main" val="1571439726"/>
      </p:ext>
    </p:extLst>
  </p:cSld>
  <p:clrMapOvr>
    <a:masterClrMapping/>
  </p:clrMapOvr>
  <mc:AlternateContent xmlns:mc="http://schemas.openxmlformats.org/markup-compatibility/2006" xmlns:p14="http://schemas.microsoft.com/office/powerpoint/2010/main">
    <mc:Choice Requires="p14">
      <p:transition spd="slow" p14:dur="2000" advClick="0" advTm="14389"/>
    </mc:Choice>
    <mc:Fallback xmlns="">
      <p:transition spd="slow" advClick="0" advTm="143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par>
                          <p:cTn id="8" fill="hold">
                            <p:stCondLst>
                              <p:cond delay="2000"/>
                            </p:stCondLst>
                            <p:childTnLst>
                              <p:par>
                                <p:cTn id="9" presetID="22" presetClass="entr" presetSubtype="8" fill="hold" nodeType="afterEffect">
                                  <p:stCondLst>
                                    <p:cond delay="0"/>
                                  </p:stCondLst>
                                  <p:iterate type="wd">
                                    <p:tmPct val="10000"/>
                                  </p:iterate>
                                  <p:childTnLst>
                                    <p:set>
                                      <p:cBhvr>
                                        <p:cTn id="10" dur="1" fill="hold">
                                          <p:stCondLst>
                                            <p:cond delay="0"/>
                                          </p:stCondLst>
                                        </p:cTn>
                                        <p:tgtEl>
                                          <p:spTgt spid="13">
                                            <p:txEl>
                                              <p:pRg st="0" end="0"/>
                                            </p:txEl>
                                          </p:spTgt>
                                        </p:tgtEl>
                                        <p:attrNameLst>
                                          <p:attrName>style.visibility</p:attrName>
                                        </p:attrNameLst>
                                      </p:cBhvr>
                                      <p:to>
                                        <p:strVal val="visible"/>
                                      </p:to>
                                    </p:set>
                                    <p:animEffect transition="in" filter="wipe(left)">
                                      <p:cBhvr>
                                        <p:cTn id="11" dur="20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3.3"/>
</p:tagLst>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1901EN_Call_to_Holiness</Template>
  <TotalTime>0</TotalTime>
  <Words>705</Words>
  <Application>Microsoft Office PowerPoint</Application>
  <PresentationFormat>Widescreen</PresentationFormat>
  <Paragraphs>59</Paragraphs>
  <Slides>29</Slides>
  <Notes>2</Notes>
  <HiddenSlides>0</HiddenSlides>
  <MMClips>1</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29</vt:i4>
      </vt:variant>
    </vt:vector>
  </HeadingPairs>
  <TitlesOfParts>
    <vt:vector size="36" baseType="lpstr">
      <vt:lpstr>Angsana New</vt:lpstr>
      <vt:lpstr>Arial</vt:lpstr>
      <vt:lpstr>Calibri</vt:lpstr>
      <vt:lpstr>Calibri Light</vt:lpstr>
      <vt:lpstr>Forte</vt:lpstr>
      <vt:lpstr>Trebuchet MS</vt:lpstr>
      <vt:lpstr>Tema de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Cristina Laim</dc:creator>
  <cp:lastModifiedBy>Cristina Laim</cp:lastModifiedBy>
  <cp:revision>1</cp:revision>
  <dcterms:created xsi:type="dcterms:W3CDTF">2020-09-13T13:15:24Z</dcterms:created>
  <dcterms:modified xsi:type="dcterms:W3CDTF">2020-09-13T13:15:47Z</dcterms:modified>
</cp:coreProperties>
</file>