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2" r:id="rId6"/>
    <p:sldId id="263" r:id="rId7"/>
    <p:sldId id="265" r:id="rId8"/>
    <p:sldId id="264" r:id="rId9"/>
    <p:sldId id="266" r:id="rId10"/>
    <p:sldId id="273"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86" r:id="rId28"/>
    <p:sldId id="284" r:id="rId29"/>
    <p:sldId id="285"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4C60"/>
    <a:srgbClr val="DFD7D4"/>
    <a:srgbClr val="294E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3760" autoAdjust="0"/>
  </p:normalViewPr>
  <p:slideViewPr>
    <p:cSldViewPr snapToGrid="0">
      <p:cViewPr varScale="1">
        <p:scale>
          <a:sx n="84" d="100"/>
          <a:sy n="84" d="100"/>
        </p:scale>
        <p:origin x="150"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20980-F31B-4657-ABC8-16E837329BEA}" type="datetimeFigureOut">
              <a:rPr lang="es-ES" smtClean="0"/>
              <a:t>13/09/2020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99A53-9C95-43ED-96B1-3B0714F481E6}" type="slidenum">
              <a:rPr lang="es-ES" smtClean="0"/>
              <a:t>‹N›</a:t>
            </a:fld>
            <a:endParaRPr lang="es-ES"/>
          </a:p>
        </p:txBody>
      </p:sp>
    </p:spTree>
    <p:extLst>
      <p:ext uri="{BB962C8B-B14F-4D97-AF65-F5344CB8AC3E}">
        <p14:creationId xmlns:p14="http://schemas.microsoft.com/office/powerpoint/2010/main" val="1787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7099A53-9C95-43ED-96B1-3B0714F481E6}" type="slidenum">
              <a:rPr lang="es-ES" smtClean="0"/>
              <a:t>11</a:t>
            </a:fld>
            <a:endParaRPr lang="es-ES"/>
          </a:p>
        </p:txBody>
      </p:sp>
    </p:spTree>
    <p:extLst>
      <p:ext uri="{BB962C8B-B14F-4D97-AF65-F5344CB8AC3E}">
        <p14:creationId xmlns:p14="http://schemas.microsoft.com/office/powerpoint/2010/main" val="300489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7099A53-9C95-43ED-96B1-3B0714F481E6}" type="slidenum">
              <a:rPr lang="es-ES" smtClean="0"/>
              <a:t>18</a:t>
            </a:fld>
            <a:endParaRPr lang="es-ES"/>
          </a:p>
        </p:txBody>
      </p:sp>
    </p:spTree>
    <p:extLst>
      <p:ext uri="{BB962C8B-B14F-4D97-AF65-F5344CB8AC3E}">
        <p14:creationId xmlns:p14="http://schemas.microsoft.com/office/powerpoint/2010/main" val="361866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s-ES"/>
          </a:p>
        </p:txBody>
      </p:sp>
      <p:sp>
        <p:nvSpPr>
          <p:cNvPr id="4" name="Marcador de fecha 3"/>
          <p:cNvSpPr>
            <a:spLocks noGrp="1"/>
          </p:cNvSpPr>
          <p:nvPr>
            <p:ph type="dt" sz="half" idx="10"/>
          </p:nvPr>
        </p:nvSpPr>
        <p:spPr/>
        <p:txBody>
          <a:bodyPr/>
          <a:lstStyle/>
          <a:p>
            <a:fld id="{65866762-7E17-471A-BC3C-A274300D51C9}" type="datetimeFigureOut">
              <a:rPr lang="es-ES" smtClean="0"/>
              <a:t>13/09/2020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2970248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a:t>Fare clic per modificare lo stile del titolo dello schema</a:t>
            </a:r>
            <a:endParaRPr lang="es-ES"/>
          </a:p>
        </p:txBody>
      </p:sp>
      <p:sp>
        <p:nvSpPr>
          <p:cNvPr id="3" name="Marcador de texto vertical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4" name="Marcador de fecha 3"/>
          <p:cNvSpPr>
            <a:spLocks noGrp="1"/>
          </p:cNvSpPr>
          <p:nvPr>
            <p:ph type="dt" sz="half" idx="10"/>
          </p:nvPr>
        </p:nvSpPr>
        <p:spPr/>
        <p:txBody>
          <a:bodyPr/>
          <a:lstStyle/>
          <a:p>
            <a:fld id="{65866762-7E17-471A-BC3C-A274300D51C9}" type="datetimeFigureOut">
              <a:rPr lang="es-ES" smtClean="0"/>
              <a:t>13/09/2020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37600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4" name="Marcador de fecha 3"/>
          <p:cNvSpPr>
            <a:spLocks noGrp="1"/>
          </p:cNvSpPr>
          <p:nvPr>
            <p:ph type="dt" sz="half" idx="10"/>
          </p:nvPr>
        </p:nvSpPr>
        <p:spPr/>
        <p:txBody>
          <a:bodyPr/>
          <a:lstStyle/>
          <a:p>
            <a:fld id="{65866762-7E17-471A-BC3C-A274300D51C9}" type="datetimeFigureOut">
              <a:rPr lang="es-ES" smtClean="0"/>
              <a:t>13/09/2020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2585463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a:t>Fare clic per modificare lo stile del titolo dello schema</a:t>
            </a:r>
            <a:endParaRPr lang="es-ES"/>
          </a:p>
        </p:txBody>
      </p:sp>
      <p:sp>
        <p:nvSpPr>
          <p:cNvPr id="3" name="Marcador de contenid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4" name="Marcador de fecha 3"/>
          <p:cNvSpPr>
            <a:spLocks noGrp="1"/>
          </p:cNvSpPr>
          <p:nvPr>
            <p:ph type="dt" sz="half" idx="10"/>
          </p:nvPr>
        </p:nvSpPr>
        <p:spPr/>
        <p:txBody>
          <a:bodyPr/>
          <a:lstStyle/>
          <a:p>
            <a:fld id="{65866762-7E17-471A-BC3C-A274300D51C9}" type="datetimeFigureOut">
              <a:rPr lang="es-ES" smtClean="0"/>
              <a:t>13/09/2020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347855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Marcador de fecha 3"/>
          <p:cNvSpPr>
            <a:spLocks noGrp="1"/>
          </p:cNvSpPr>
          <p:nvPr>
            <p:ph type="dt" sz="half" idx="10"/>
          </p:nvPr>
        </p:nvSpPr>
        <p:spPr/>
        <p:txBody>
          <a:bodyPr/>
          <a:lstStyle/>
          <a:p>
            <a:fld id="{65866762-7E17-471A-BC3C-A274300D51C9}" type="datetimeFigureOut">
              <a:rPr lang="es-ES" smtClean="0"/>
              <a:t>13/09/2020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285805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a:t>Fare clic per modificare lo stile del titolo dello schema</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5" name="Marcador de fecha 4"/>
          <p:cNvSpPr>
            <a:spLocks noGrp="1"/>
          </p:cNvSpPr>
          <p:nvPr>
            <p:ph type="dt" sz="half" idx="10"/>
          </p:nvPr>
        </p:nvSpPr>
        <p:spPr/>
        <p:txBody>
          <a:bodyPr/>
          <a:lstStyle/>
          <a:p>
            <a:fld id="{65866762-7E17-471A-BC3C-A274300D51C9}" type="datetimeFigureOut">
              <a:rPr lang="es-ES" smtClean="0"/>
              <a:t>13/09/2020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806330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it-IT"/>
              <a:t>Fare clic per modificare lo stile del titolo dello schema</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Marcador de contenid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Marcador de contenid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7" name="Marcador de fecha 6"/>
          <p:cNvSpPr>
            <a:spLocks noGrp="1"/>
          </p:cNvSpPr>
          <p:nvPr>
            <p:ph type="dt" sz="half" idx="10"/>
          </p:nvPr>
        </p:nvSpPr>
        <p:spPr/>
        <p:txBody>
          <a:bodyPr/>
          <a:lstStyle/>
          <a:p>
            <a:fld id="{65866762-7E17-471A-BC3C-A274300D51C9}" type="datetimeFigureOut">
              <a:rPr lang="es-ES" smtClean="0"/>
              <a:t>13/09/2020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90817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a:t>Fare clic per modificare lo stile del titolo dello schema</a:t>
            </a:r>
            <a:endParaRPr lang="es-ES"/>
          </a:p>
        </p:txBody>
      </p:sp>
      <p:sp>
        <p:nvSpPr>
          <p:cNvPr id="3" name="Marcador de fecha 2"/>
          <p:cNvSpPr>
            <a:spLocks noGrp="1"/>
          </p:cNvSpPr>
          <p:nvPr>
            <p:ph type="dt" sz="half" idx="10"/>
          </p:nvPr>
        </p:nvSpPr>
        <p:spPr/>
        <p:txBody>
          <a:bodyPr/>
          <a:lstStyle/>
          <a:p>
            <a:fld id="{65866762-7E17-471A-BC3C-A274300D51C9}" type="datetimeFigureOut">
              <a:rPr lang="es-ES" smtClean="0"/>
              <a:t>13/09/2020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305494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5866762-7E17-471A-BC3C-A274300D51C9}" type="datetimeFigureOut">
              <a:rPr lang="es-ES" smtClean="0"/>
              <a:t>13/09/2020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2948884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Marcador de fecha 4"/>
          <p:cNvSpPr>
            <a:spLocks noGrp="1"/>
          </p:cNvSpPr>
          <p:nvPr>
            <p:ph type="dt" sz="half" idx="10"/>
          </p:nvPr>
        </p:nvSpPr>
        <p:spPr/>
        <p:txBody>
          <a:bodyPr/>
          <a:lstStyle/>
          <a:p>
            <a:fld id="{65866762-7E17-471A-BC3C-A274300D51C9}" type="datetimeFigureOut">
              <a:rPr lang="es-ES" smtClean="0"/>
              <a:t>13/09/2020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235971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Marcador de fecha 4"/>
          <p:cNvSpPr>
            <a:spLocks noGrp="1"/>
          </p:cNvSpPr>
          <p:nvPr>
            <p:ph type="dt" sz="half" idx="10"/>
          </p:nvPr>
        </p:nvSpPr>
        <p:spPr/>
        <p:txBody>
          <a:bodyPr/>
          <a:lstStyle/>
          <a:p>
            <a:fld id="{65866762-7E17-471A-BC3C-A274300D51C9}" type="datetimeFigureOut">
              <a:rPr lang="es-ES" smtClean="0"/>
              <a:t>13/09/2020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BE20B7D-6D15-42B9-B65D-757A294E407E}" type="slidenum">
              <a:rPr lang="es-ES" smtClean="0"/>
              <a:t>‹N›</a:t>
            </a:fld>
            <a:endParaRPr lang="es-ES"/>
          </a:p>
        </p:txBody>
      </p:sp>
    </p:spTree>
    <p:extLst>
      <p:ext uri="{BB962C8B-B14F-4D97-AF65-F5344CB8AC3E}">
        <p14:creationId xmlns:p14="http://schemas.microsoft.com/office/powerpoint/2010/main" val="276602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66762-7E17-471A-BC3C-A274300D51C9}" type="datetimeFigureOut">
              <a:rPr lang="es-ES" smtClean="0"/>
              <a:t>13/09/2020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20B7D-6D15-42B9-B65D-757A294E407E}" type="slidenum">
              <a:rPr lang="es-ES" smtClean="0"/>
              <a:t>‹N›</a:t>
            </a:fld>
            <a:endParaRPr lang="es-ES"/>
          </a:p>
        </p:txBody>
      </p:sp>
    </p:spTree>
    <p:extLst>
      <p:ext uri="{BB962C8B-B14F-4D97-AF65-F5344CB8AC3E}">
        <p14:creationId xmlns:p14="http://schemas.microsoft.com/office/powerpoint/2010/main" val="3489763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16.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1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a:stretch>
            <a:fillRect/>
          </a:stretch>
        </p:blipFill>
        <p:spPr>
          <a:xfrm>
            <a:off x="2160124" y="949947"/>
            <a:ext cx="8650974" cy="5243014"/>
          </a:xfrm>
          <a:prstGeom prst="rect">
            <a:avLst/>
          </a:prstGeom>
        </p:spPr>
      </p:pic>
      <p:pic>
        <p:nvPicPr>
          <p:cNvPr id="6" name="Imagen 5"/>
          <p:cNvPicPr>
            <a:picLocks noChangeAspect="1"/>
          </p:cNvPicPr>
          <p:nvPr/>
        </p:nvPicPr>
        <p:blipFill>
          <a:blip r:embed="rId4"/>
          <a:stretch>
            <a:fillRect/>
          </a:stretch>
        </p:blipFill>
        <p:spPr>
          <a:xfrm>
            <a:off x="1770513" y="807493"/>
            <a:ext cx="8650974" cy="5243014"/>
          </a:xfrm>
          <a:prstGeom prst="rect">
            <a:avLst/>
          </a:prstGeom>
        </p:spPr>
      </p:pic>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7" y="0"/>
            <a:ext cx="12309987" cy="6858000"/>
          </a:xfrm>
          <a:prstGeom prst="rect">
            <a:avLst/>
          </a:prstGeom>
        </p:spPr>
      </p:pic>
      <p:pic>
        <p:nvPicPr>
          <p:cNvPr id="7" name="Imagen 6"/>
          <p:cNvPicPr>
            <a:picLocks noChangeAspect="1"/>
          </p:cNvPicPr>
          <p:nvPr/>
        </p:nvPicPr>
        <p:blipFill>
          <a:blip r:embed="rId4"/>
          <a:stretch>
            <a:fillRect/>
          </a:stretch>
        </p:blipFill>
        <p:spPr>
          <a:xfrm>
            <a:off x="2303221" y="1122363"/>
            <a:ext cx="8650974" cy="5243014"/>
          </a:xfrm>
          <a:prstGeom prst="rect">
            <a:avLst/>
          </a:prstGeom>
          <a:ln>
            <a:noFill/>
          </a:ln>
          <a:effectLst>
            <a:softEdge rad="112500"/>
          </a:effectLst>
        </p:spPr>
      </p:pic>
      <p:pic>
        <p:nvPicPr>
          <p:cNvPr id="10" name="Imagen 9"/>
          <p:cNvPicPr>
            <a:picLocks noChangeAspect="1"/>
          </p:cNvPicPr>
          <p:nvPr/>
        </p:nvPicPr>
        <p:blipFill>
          <a:blip r:embed="rId6"/>
          <a:stretch>
            <a:fillRect/>
          </a:stretch>
        </p:blipFill>
        <p:spPr>
          <a:xfrm>
            <a:off x="1770513" y="589424"/>
            <a:ext cx="8538980" cy="5582776"/>
          </a:xfrm>
          <a:prstGeom prst="rect">
            <a:avLst/>
          </a:prstGeom>
        </p:spPr>
      </p:pic>
      <p:sp>
        <p:nvSpPr>
          <p:cNvPr id="13" name="CuadroTexto 12"/>
          <p:cNvSpPr txBox="1"/>
          <p:nvPr/>
        </p:nvSpPr>
        <p:spPr>
          <a:xfrm rot="20518282">
            <a:off x="1847201" y="2108006"/>
            <a:ext cx="7359517" cy="923330"/>
          </a:xfrm>
          <a:prstGeom prst="rect">
            <a:avLst/>
          </a:prstGeom>
          <a:noFill/>
        </p:spPr>
        <p:txBody>
          <a:bodyPr wrap="square" rtlCol="0">
            <a:spAutoFit/>
          </a:bodyPr>
          <a:lstStyle/>
          <a:p>
            <a:r>
              <a:rPr lang="es-ES" sz="5400" dirty="0" err="1">
                <a:solidFill>
                  <a:schemeClr val="bg1"/>
                </a:solidFill>
                <a:latin typeface="Trebuchet MS" panose="020B0603020202020204" pitchFamily="34" charset="0"/>
              </a:rPr>
              <a:t>The</a:t>
            </a:r>
            <a:r>
              <a:rPr lang="es-ES" sz="5400" dirty="0">
                <a:solidFill>
                  <a:schemeClr val="bg1"/>
                </a:solidFill>
                <a:latin typeface="Trebuchet MS" panose="020B0603020202020204" pitchFamily="34" charset="0"/>
              </a:rPr>
              <a:t> </a:t>
            </a:r>
            <a:r>
              <a:rPr lang="es-ES" sz="5400" dirty="0" err="1">
                <a:solidFill>
                  <a:schemeClr val="bg1"/>
                </a:solidFill>
                <a:latin typeface="Trebuchet MS" panose="020B0603020202020204" pitchFamily="34" charset="0"/>
              </a:rPr>
              <a:t>Call</a:t>
            </a:r>
            <a:r>
              <a:rPr lang="es-ES" sz="5400" dirty="0">
                <a:solidFill>
                  <a:schemeClr val="bg1"/>
                </a:solidFill>
                <a:latin typeface="Trebuchet MS" panose="020B0603020202020204" pitchFamily="34" charset="0"/>
              </a:rPr>
              <a:t> </a:t>
            </a:r>
            <a:r>
              <a:rPr lang="es-ES" sz="5400" dirty="0" err="1">
                <a:solidFill>
                  <a:schemeClr val="bg1"/>
                </a:solidFill>
                <a:latin typeface="Trebuchet MS" panose="020B0603020202020204" pitchFamily="34" charset="0"/>
              </a:rPr>
              <a:t>to</a:t>
            </a:r>
            <a:r>
              <a:rPr lang="es-ES" sz="5400" dirty="0">
                <a:solidFill>
                  <a:schemeClr val="bg1"/>
                </a:solidFill>
                <a:latin typeface="Trebuchet MS" panose="020B0603020202020204" pitchFamily="34" charset="0"/>
              </a:rPr>
              <a:t> </a:t>
            </a:r>
            <a:r>
              <a:rPr lang="es-ES" sz="5400" dirty="0" err="1">
                <a:solidFill>
                  <a:schemeClr val="bg1"/>
                </a:solidFill>
                <a:latin typeface="Trebuchet MS" panose="020B0603020202020204" pitchFamily="34" charset="0"/>
              </a:rPr>
              <a:t>Holiness</a:t>
            </a:r>
            <a:endParaRPr lang="es-ES" sz="5400" dirty="0">
              <a:solidFill>
                <a:schemeClr val="bg1"/>
              </a:solidFill>
              <a:latin typeface="Trebuchet MS" panose="020B0603020202020204" pitchFamily="34" charset="0"/>
            </a:endParaRPr>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086" y="1649596"/>
            <a:ext cx="8353050" cy="43857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CuadroTexto 8"/>
          <p:cNvSpPr txBox="1"/>
          <p:nvPr/>
        </p:nvSpPr>
        <p:spPr>
          <a:xfrm rot="20487403">
            <a:off x="3627138" y="3114271"/>
            <a:ext cx="6003140" cy="707886"/>
          </a:xfrm>
          <a:prstGeom prst="rect">
            <a:avLst/>
          </a:prstGeom>
          <a:noFill/>
        </p:spPr>
        <p:txBody>
          <a:bodyPr wrap="square" rtlCol="0">
            <a:spAutoFit/>
          </a:bodyPr>
          <a:lstStyle/>
          <a:p>
            <a:r>
              <a:rPr lang="es-ES" sz="4000" dirty="0" err="1">
                <a:solidFill>
                  <a:srgbClr val="294E6D"/>
                </a:solidFill>
                <a:latin typeface="Trebuchet MS" panose="020B0603020202020204" pitchFamily="34" charset="0"/>
              </a:rPr>
              <a:t>The</a:t>
            </a:r>
            <a:r>
              <a:rPr lang="es-ES" sz="4000" dirty="0">
                <a:solidFill>
                  <a:srgbClr val="294E6D"/>
                </a:solidFill>
                <a:latin typeface="Trebuchet MS" panose="020B0603020202020204" pitchFamily="34" charset="0"/>
              </a:rPr>
              <a:t> </a:t>
            </a:r>
            <a:r>
              <a:rPr lang="es-ES" sz="4000" dirty="0" err="1">
                <a:solidFill>
                  <a:srgbClr val="294E6D"/>
                </a:solidFill>
                <a:latin typeface="Trebuchet MS" panose="020B0603020202020204" pitchFamily="34" charset="0"/>
              </a:rPr>
              <a:t>Call</a:t>
            </a:r>
            <a:r>
              <a:rPr lang="es-ES" sz="4000" dirty="0">
                <a:solidFill>
                  <a:srgbClr val="294E6D"/>
                </a:solidFill>
                <a:latin typeface="Trebuchet MS" panose="020B0603020202020204" pitchFamily="34" charset="0"/>
              </a:rPr>
              <a:t> </a:t>
            </a:r>
            <a:r>
              <a:rPr lang="es-ES" sz="4000" dirty="0" err="1">
                <a:solidFill>
                  <a:srgbClr val="294E6D"/>
                </a:solidFill>
                <a:latin typeface="Trebuchet MS" panose="020B0603020202020204" pitchFamily="34" charset="0"/>
              </a:rPr>
              <a:t>to</a:t>
            </a:r>
            <a:r>
              <a:rPr lang="es-ES" sz="4000" dirty="0">
                <a:solidFill>
                  <a:srgbClr val="294E6D"/>
                </a:solidFill>
                <a:latin typeface="Trebuchet MS" panose="020B0603020202020204" pitchFamily="34" charset="0"/>
              </a:rPr>
              <a:t> </a:t>
            </a:r>
            <a:r>
              <a:rPr lang="es-ES" sz="4000" dirty="0" err="1">
                <a:solidFill>
                  <a:srgbClr val="294E6D"/>
                </a:solidFill>
                <a:latin typeface="Trebuchet MS" panose="020B0603020202020204" pitchFamily="34" charset="0"/>
              </a:rPr>
              <a:t>Holiness</a:t>
            </a:r>
            <a:endParaRPr lang="es-ES" sz="4000" dirty="0">
              <a:solidFill>
                <a:srgbClr val="294E6D"/>
              </a:solidFill>
              <a:latin typeface="Trebuchet MS" panose="020B0603020202020204" pitchFamily="34" charset="0"/>
            </a:endParaRPr>
          </a:p>
        </p:txBody>
      </p:sp>
      <p:pic>
        <p:nvPicPr>
          <p:cNvPr id="11" name="Darin Sysoev - Moments And Rainbow(I A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03221" y="4680465"/>
            <a:ext cx="180000" cy="180000"/>
          </a:xfrm>
          <a:prstGeom prst="rect">
            <a:avLst/>
          </a:prstGeom>
        </p:spPr>
      </p:pic>
    </p:spTree>
    <p:extLst>
      <p:ext uri="{BB962C8B-B14F-4D97-AF65-F5344CB8AC3E}">
        <p14:creationId xmlns:p14="http://schemas.microsoft.com/office/powerpoint/2010/main" val="64487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57">
        <p15:prstTrans prst="curtains"/>
      </p:transition>
    </mc:Choice>
    <mc:Fallback xmlns="">
      <p:transition spd="slow" advClick="0" advTm="5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2000"/>
                                        <p:tgtEl>
                                          <p:spTgt spid="5"/>
                                        </p:tgtEl>
                                      </p:cBhvr>
                                    </p:animEffect>
                                  </p:childTnLst>
                                </p:cTn>
                              </p:par>
                            </p:childTnLst>
                          </p:cTn>
                        </p:par>
                        <p:par>
                          <p:cTn id="10" fill="hold">
                            <p:stCondLst>
                              <p:cond delay="2000"/>
                            </p:stCondLst>
                            <p:childTnLst>
                              <p:par>
                                <p:cTn id="11" presetID="22" presetClass="entr" presetSubtype="4" fill="hold" grpId="0" nodeType="afterEffect">
                                  <p:stCondLst>
                                    <p:cond delay="0"/>
                                  </p:stCondLst>
                                  <p:iterate type="wd">
                                    <p:tmPct val="0"/>
                                  </p:iterate>
                                  <p:childTnLst>
                                    <p:set>
                                      <p:cBhvr>
                                        <p:cTn id="12" dur="1" fill="hold">
                                          <p:stCondLst>
                                            <p:cond delay="0"/>
                                          </p:stCondLst>
                                        </p:cTn>
                                        <p:tgtEl>
                                          <p:spTgt spid="9"/>
                                        </p:tgtEl>
                                        <p:attrNameLst>
                                          <p:attrName>style.visibility</p:attrName>
                                        </p:attrNameLst>
                                      </p:cBhvr>
                                      <p:to>
                                        <p:strVal val="visible"/>
                                      </p:to>
                                    </p:set>
                                    <p:animEffect transition="in" filter="wipe(down)">
                                      <p:cBhvr>
                                        <p:cTn id="13"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99" showWhenStopped="0">
                <p:cTn id="14" repeatCount="indefinite" fill="hold" display="0">
                  <p:stCondLst>
                    <p:cond delay="indefinite"/>
                  </p:stCondLst>
                  <p:endCondLst>
                    <p:cond evt="onStopAudio" delay="0">
                      <p:tgtEl>
                        <p:sldTgt/>
                      </p:tgtEl>
                    </p:cond>
                  </p:endCondLst>
                </p:cTn>
                <p:tgtEl>
                  <p:spTgt spid="11"/>
                </p:tgtEl>
              </p:cMediaNode>
            </p:audio>
          </p:childTnLst>
        </p:cTn>
      </p:par>
    </p:tnLst>
    <p:bldLst>
      <p:bldP spid="9" grpId="0"/>
    </p:bldLst>
  </p:timing>
  <p:extLst mod="1">
    <p:ext uri="{E180D4A7-C9FB-4DFB-919C-405C955672EB}">
      <p14:showEvtLst xmlns:p14="http://schemas.microsoft.com/office/powerpoint/2010/main">
        <p14:playEvt time="20"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6042"/>
            <a:ext cx="12192000" cy="7164042"/>
          </a:xfrm>
          <a:prstGeom prst="rect">
            <a:avLst/>
          </a:prstGeom>
        </p:spPr>
      </p:pic>
      <p:pic>
        <p:nvPicPr>
          <p:cNvPr id="5" name="Imagen 4"/>
          <p:cNvPicPr>
            <a:picLocks noChangeAspect="1"/>
          </p:cNvPicPr>
          <p:nvPr/>
        </p:nvPicPr>
        <p:blipFill>
          <a:blip r:embed="rId3"/>
          <a:stretch>
            <a:fillRect/>
          </a:stretch>
        </p:blipFill>
        <p:spPr>
          <a:xfrm>
            <a:off x="5386647" y="1468131"/>
            <a:ext cx="5490397" cy="4086364"/>
          </a:xfrm>
          <a:prstGeom prst="rect">
            <a:avLst/>
          </a:prstGeom>
        </p:spPr>
      </p:pic>
      <p:pic>
        <p:nvPicPr>
          <p:cNvPr id="7" name="Imagen 6"/>
          <p:cNvPicPr>
            <a:picLocks noChangeAspect="1"/>
          </p:cNvPicPr>
          <p:nvPr/>
        </p:nvPicPr>
        <p:blipFill>
          <a:blip r:embed="rId4"/>
          <a:stretch>
            <a:fillRect/>
          </a:stretch>
        </p:blipFill>
        <p:spPr>
          <a:xfrm>
            <a:off x="496186" y="980902"/>
            <a:ext cx="5713599" cy="4804756"/>
          </a:xfrm>
          <a:prstGeom prst="rect">
            <a:avLst/>
          </a:prstGeom>
        </p:spPr>
      </p:pic>
      <p:sp>
        <p:nvSpPr>
          <p:cNvPr id="6" name="CuadroTexto 5"/>
          <p:cNvSpPr txBox="1"/>
          <p:nvPr/>
        </p:nvSpPr>
        <p:spPr>
          <a:xfrm>
            <a:off x="6354921" y="1482994"/>
            <a:ext cx="4522123" cy="3970318"/>
          </a:xfrm>
          <a:prstGeom prst="rect">
            <a:avLst/>
          </a:prstGeom>
          <a:noFill/>
        </p:spPr>
        <p:txBody>
          <a:bodyPr wrap="square" rtlCol="0">
            <a:spAutoFit/>
          </a:bodyPr>
          <a:lstStyle/>
          <a:p>
            <a:r>
              <a:rPr lang="en-US" sz="3600" i="1" dirty="0">
                <a:solidFill>
                  <a:srgbClr val="294E6D"/>
                </a:solidFill>
                <a:latin typeface="Trebuchet MS" panose="020B0603020202020204" pitchFamily="34" charset="0"/>
                <a:cs typeface="Angsana New" panose="02020603050405020304" pitchFamily="18" charset="-34"/>
              </a:rPr>
              <a:t>the sacrifice of one’s life in martyrdom, and certain cases where a life is constantly offered for others, even until death.</a:t>
            </a:r>
            <a:endParaRPr lang="es-ES" dirty="0"/>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59" y="1468130"/>
            <a:ext cx="5029651" cy="3772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6631818"/>
      </p:ext>
    </p:extLst>
  </p:cSld>
  <p:clrMapOvr>
    <a:masterClrMapping/>
  </p:clrMapOvr>
  <mc:AlternateContent xmlns:mc="http://schemas.openxmlformats.org/markup-compatibility/2006" xmlns:p14="http://schemas.microsoft.com/office/powerpoint/2010/main">
    <mc:Choice Requires="p14">
      <p:transition spd="slow" p14:dur="1600" advClick="0" advTm="14095">
        <p14:prism isInverted="1"/>
      </p:transition>
    </mc:Choice>
    <mc:Fallback xmlns="">
      <p:transition spd="slow" advClick="0" advTm="140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nodeType="afterEffect">
                                  <p:stCondLst>
                                    <p:cond delay="0"/>
                                  </p:stCondLst>
                                  <p:iterate type="wd">
                                    <p:tmPct val="10000"/>
                                  </p:iterate>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
            <a:ext cx="12432890" cy="6858000"/>
          </a:xfrm>
          <a:prstGeom prst="rect">
            <a:avLst/>
          </a:prstGeom>
        </p:spPr>
      </p:pic>
      <p:pic>
        <p:nvPicPr>
          <p:cNvPr id="5" name="Imagen 4"/>
          <p:cNvPicPr>
            <a:picLocks noChangeAspect="1"/>
          </p:cNvPicPr>
          <p:nvPr/>
        </p:nvPicPr>
        <p:blipFill>
          <a:blip r:embed="rId4"/>
          <a:stretch>
            <a:fillRect/>
          </a:stretch>
        </p:blipFill>
        <p:spPr>
          <a:xfrm>
            <a:off x="5944099" y="431015"/>
            <a:ext cx="5983161" cy="4506745"/>
          </a:xfrm>
          <a:prstGeom prst="rect">
            <a:avLst/>
          </a:prstGeom>
        </p:spPr>
      </p:pic>
      <p:pic>
        <p:nvPicPr>
          <p:cNvPr id="7" name="Imagen 6"/>
          <p:cNvPicPr>
            <a:picLocks noChangeAspect="1"/>
          </p:cNvPicPr>
          <p:nvPr/>
        </p:nvPicPr>
        <p:blipFill>
          <a:blip r:embed="rId5"/>
          <a:stretch>
            <a:fillRect/>
          </a:stretch>
        </p:blipFill>
        <p:spPr>
          <a:xfrm>
            <a:off x="645637" y="676542"/>
            <a:ext cx="5713599" cy="3956647"/>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612" y="1166542"/>
            <a:ext cx="4791293" cy="3122068"/>
          </a:xfrm>
          <a:prstGeom prst="rect">
            <a:avLst/>
          </a:prstGeom>
        </p:spPr>
      </p:pic>
      <p:pic>
        <p:nvPicPr>
          <p:cNvPr id="10" name="Imagen 9"/>
          <p:cNvPicPr>
            <a:picLocks noChangeAspect="1"/>
          </p:cNvPicPr>
          <p:nvPr/>
        </p:nvPicPr>
        <p:blipFill>
          <a:blip r:embed="rId7"/>
          <a:stretch>
            <a:fillRect/>
          </a:stretch>
        </p:blipFill>
        <p:spPr>
          <a:xfrm>
            <a:off x="6539855" y="467176"/>
            <a:ext cx="5364945" cy="3962743"/>
          </a:xfrm>
          <a:prstGeom prst="rect">
            <a:avLst/>
          </a:prstGeom>
        </p:spPr>
      </p:pic>
      <p:sp>
        <p:nvSpPr>
          <p:cNvPr id="11" name="CuadroTexto 10"/>
          <p:cNvSpPr txBox="1"/>
          <p:nvPr/>
        </p:nvSpPr>
        <p:spPr>
          <a:xfrm>
            <a:off x="1136044" y="4749487"/>
            <a:ext cx="8604849" cy="584775"/>
          </a:xfrm>
          <a:prstGeom prst="rect">
            <a:avLst/>
          </a:prstGeom>
          <a:noFill/>
        </p:spPr>
        <p:txBody>
          <a:bodyPr wrap="square" rtlCol="0">
            <a:spAutoFit/>
          </a:bodyPr>
          <a:lstStyle/>
          <a:p>
            <a:r>
              <a:rPr lang="es-ES" sz="3200" i="1" dirty="0">
                <a:solidFill>
                  <a:srgbClr val="294E6D"/>
                </a:solidFill>
                <a:latin typeface="Trebuchet MS" panose="020B0603020202020204" pitchFamily="34" charset="0"/>
              </a:rPr>
              <a:t>“</a:t>
            </a:r>
            <a:r>
              <a:rPr lang="es-ES" sz="3200" i="1" dirty="0" err="1">
                <a:solidFill>
                  <a:srgbClr val="294E6D"/>
                </a:solidFill>
                <a:latin typeface="Trebuchet MS" panose="020B0603020202020204" pitchFamily="34" charset="0"/>
              </a:rPr>
              <a:t>The</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Saints</a:t>
            </a:r>
            <a:r>
              <a:rPr lang="es-ES" sz="3200" i="1" dirty="0">
                <a:solidFill>
                  <a:srgbClr val="294E6D"/>
                </a:solidFill>
                <a:latin typeface="Trebuchet MS" panose="020B0603020202020204" pitchFamily="34" charset="0"/>
              </a:rPr>
              <a:t> Next </a:t>
            </a:r>
            <a:r>
              <a:rPr lang="es-ES" sz="3200" i="1" dirty="0" err="1">
                <a:solidFill>
                  <a:srgbClr val="294E6D"/>
                </a:solidFill>
                <a:latin typeface="Trebuchet MS" panose="020B0603020202020204" pitchFamily="34" charset="0"/>
              </a:rPr>
              <a:t>Door</a:t>
            </a:r>
            <a:r>
              <a:rPr lang="es-ES" sz="3200" i="1" dirty="0">
                <a:solidFill>
                  <a:srgbClr val="294E6D"/>
                </a:solidFill>
                <a:latin typeface="Trebuchet MS" panose="020B0603020202020204" pitchFamily="34" charset="0"/>
              </a:rPr>
              <a:t>”</a:t>
            </a:r>
            <a:endParaRPr lang="es-ES" sz="3200" dirty="0">
              <a:latin typeface="Trebuchet MS" panose="020B0603020202020204" pitchFamily="34" charset="0"/>
            </a:endParaRPr>
          </a:p>
        </p:txBody>
      </p:sp>
      <p:sp>
        <p:nvSpPr>
          <p:cNvPr id="12" name="CuadroTexto 11"/>
          <p:cNvSpPr txBox="1"/>
          <p:nvPr/>
        </p:nvSpPr>
        <p:spPr>
          <a:xfrm>
            <a:off x="1230285" y="5383581"/>
            <a:ext cx="10961715" cy="107721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We need not think only of those already beatified and canonized.</a:t>
            </a:r>
            <a:endParaRPr lang="es-ES" sz="3200" i="1"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479155045"/>
      </p:ext>
    </p:extLst>
  </p:cSld>
  <p:clrMapOvr>
    <a:masterClrMapping/>
  </p:clrMapOvr>
  <mc:AlternateContent xmlns:mc="http://schemas.openxmlformats.org/markup-compatibility/2006" xmlns:p14="http://schemas.microsoft.com/office/powerpoint/2010/main">
    <mc:Choice Requires="p14">
      <p:transition spd="slow" p14:dur="2000" advClick="0" advTm="15738"/>
    </mc:Choice>
    <mc:Fallback xmlns="">
      <p:transition spd="slow" advClick="0" advTm="1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000"/>
                                        <p:tgtEl>
                                          <p:spTgt spid="11">
                                            <p:txEl>
                                              <p:pRg st="0" end="0"/>
                                            </p:txEl>
                                          </p:spTgt>
                                        </p:tgtEl>
                                      </p:cBhvr>
                                    </p:animEffect>
                                  </p:childTnLst>
                                </p:cTn>
                              </p:par>
                            </p:childTnLst>
                          </p:cTn>
                        </p:par>
                        <p:par>
                          <p:cTn id="8" fill="hold">
                            <p:stCondLst>
                              <p:cond delay="3000"/>
                            </p:stCondLst>
                            <p:childTnLst>
                              <p:par>
                                <p:cTn id="9" presetID="1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plus(in)">
                                      <p:cBhvr>
                                        <p:cTn id="11" dur="2000"/>
                                        <p:tgtEl>
                                          <p:spTgt spid="9"/>
                                        </p:tgtEl>
                                      </p:cBhvr>
                                    </p:animEffect>
                                  </p:childTnLst>
                                </p:cTn>
                              </p:par>
                            </p:childTnLst>
                          </p:cTn>
                        </p:par>
                        <p:par>
                          <p:cTn id="12" fill="hold">
                            <p:stCondLst>
                              <p:cond delay="5000"/>
                            </p:stCondLst>
                            <p:childTnLst>
                              <p:par>
                                <p:cTn id="13" presetID="13" presetClass="entr" presetSubtype="16" fill="hold"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par>
                          <p:cTn id="16" fill="hold">
                            <p:stCondLst>
                              <p:cond delay="7000"/>
                            </p:stCondLst>
                            <p:childTnLst>
                              <p:par>
                                <p:cTn id="17" presetID="22" presetClass="entr" presetSubtype="4" fill="hold" nodeType="afterEffect">
                                  <p:stCondLst>
                                    <p:cond delay="0"/>
                                  </p:stCondLst>
                                  <p:iterate type="wd">
                                    <p:tmPct val="10000"/>
                                  </p:iterate>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down)">
                                      <p:cBhvr>
                                        <p:cTn id="19"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4" y="0"/>
            <a:ext cx="12432890" cy="6858000"/>
          </a:xfrm>
          <a:prstGeom prst="rect">
            <a:avLst/>
          </a:prstGeom>
        </p:spPr>
      </p:pic>
      <p:pic>
        <p:nvPicPr>
          <p:cNvPr id="7" name="Imagen 6"/>
          <p:cNvPicPr>
            <a:picLocks noChangeAspect="1"/>
          </p:cNvPicPr>
          <p:nvPr/>
        </p:nvPicPr>
        <p:blipFill>
          <a:blip r:embed="rId3"/>
          <a:stretch>
            <a:fillRect/>
          </a:stretch>
        </p:blipFill>
        <p:spPr>
          <a:xfrm>
            <a:off x="2826326" y="1055056"/>
            <a:ext cx="9028705" cy="3956647"/>
          </a:xfrm>
          <a:prstGeom prst="rect">
            <a:avLst/>
          </a:prstGeom>
        </p:spPr>
      </p:pic>
      <p:pic>
        <p:nvPicPr>
          <p:cNvPr id="9" name="Imagen 8"/>
          <p:cNvPicPr>
            <a:picLocks noChangeAspect="1"/>
          </p:cNvPicPr>
          <p:nvPr/>
        </p:nvPicPr>
        <p:blipFill>
          <a:blip r:embed="rId4"/>
          <a:stretch>
            <a:fillRect/>
          </a:stretch>
        </p:blipFill>
        <p:spPr>
          <a:xfrm>
            <a:off x="3073124" y="519419"/>
            <a:ext cx="8489985" cy="4365114"/>
          </a:xfrm>
          <a:prstGeom prst="rect">
            <a:avLst/>
          </a:prstGeom>
        </p:spPr>
      </p:pic>
      <p:sp>
        <p:nvSpPr>
          <p:cNvPr id="11" name="CuadroTexto 10"/>
          <p:cNvSpPr txBox="1"/>
          <p:nvPr/>
        </p:nvSpPr>
        <p:spPr>
          <a:xfrm>
            <a:off x="1679170" y="5079010"/>
            <a:ext cx="10291155" cy="1200329"/>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“it has pleased God to make men and women holy and to save them, </a:t>
            </a:r>
            <a:endParaRPr lang="es-ES" sz="3600"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3914779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705">
        <p15:prstTrans prst="pageCurlDouble"/>
      </p:transition>
    </mc:Choice>
    <mc:Fallback xmlns="">
      <p:transition spd="slow" advClick="0" advTm="127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2327565" y="471381"/>
            <a:ext cx="8340434" cy="4416023"/>
          </a:xfrm>
          <a:prstGeom prst="rect">
            <a:avLst/>
          </a:prstGeom>
        </p:spPr>
      </p:pic>
      <p:pic>
        <p:nvPicPr>
          <p:cNvPr id="9" name="Imagen 8"/>
          <p:cNvPicPr>
            <a:picLocks noChangeAspect="1"/>
          </p:cNvPicPr>
          <p:nvPr/>
        </p:nvPicPr>
        <p:blipFill>
          <a:blip r:embed="rId4"/>
          <a:stretch>
            <a:fillRect/>
          </a:stretch>
        </p:blipFill>
        <p:spPr>
          <a:xfrm>
            <a:off x="2048719" y="756017"/>
            <a:ext cx="8229499" cy="3754859"/>
          </a:xfrm>
          <a:prstGeom prst="rect">
            <a:avLst/>
          </a:prstGeom>
        </p:spPr>
      </p:pic>
      <p:sp>
        <p:nvSpPr>
          <p:cNvPr id="10" name="CuadroTexto 9"/>
          <p:cNvSpPr txBox="1"/>
          <p:nvPr/>
        </p:nvSpPr>
        <p:spPr>
          <a:xfrm>
            <a:off x="752566" y="4349499"/>
            <a:ext cx="10307780" cy="2308324"/>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not as individuals without any bond between them, but rather as a people who might acknowledge him in truth and serve him in holiness.”</a:t>
            </a:r>
            <a:endParaRPr lang="es-ES" sz="3600" dirty="0">
              <a:latin typeface="Trebuchet MS" panose="020B0603020202020204" pitchFamily="34" charset="0"/>
            </a:endParaRPr>
          </a:p>
        </p:txBody>
      </p:sp>
    </p:spTree>
    <p:extLst>
      <p:ext uri="{BB962C8B-B14F-4D97-AF65-F5344CB8AC3E}">
        <p14:creationId xmlns:p14="http://schemas.microsoft.com/office/powerpoint/2010/main" val="348287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4977">
        <p15:prstTrans prst="pageCurlDouble"/>
      </p:transition>
    </mc:Choice>
    <mc:Fallback xmlns="">
      <p:transition spd="slow" advClick="0" advTm="14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2144685" y="862036"/>
            <a:ext cx="8828115" cy="5133923"/>
          </a:xfrm>
          <a:prstGeom prst="rect">
            <a:avLst/>
          </a:prstGeom>
        </p:spPr>
      </p:pic>
      <p:pic>
        <p:nvPicPr>
          <p:cNvPr id="9" name="Imagen 8"/>
          <p:cNvPicPr>
            <a:picLocks noChangeAspect="1"/>
          </p:cNvPicPr>
          <p:nvPr/>
        </p:nvPicPr>
        <p:blipFill>
          <a:blip r:embed="rId4"/>
          <a:stretch>
            <a:fillRect/>
          </a:stretch>
        </p:blipFill>
        <p:spPr>
          <a:xfrm>
            <a:off x="2716966" y="1138422"/>
            <a:ext cx="8571719" cy="4359018"/>
          </a:xfrm>
          <a:prstGeom prst="rect">
            <a:avLst/>
          </a:prstGeom>
        </p:spPr>
      </p:pic>
      <p:sp>
        <p:nvSpPr>
          <p:cNvPr id="10" name="CuadroTexto 9"/>
          <p:cNvSpPr txBox="1"/>
          <p:nvPr/>
        </p:nvSpPr>
        <p:spPr>
          <a:xfrm>
            <a:off x="1643975" y="5475909"/>
            <a:ext cx="10051840" cy="646331"/>
          </a:xfrm>
          <a:prstGeom prst="rect">
            <a:avLst/>
          </a:prstGeom>
          <a:noFill/>
        </p:spPr>
        <p:txBody>
          <a:bodyPr wrap="square" rtlCol="0">
            <a:spAutoFit/>
          </a:bodyPr>
          <a:lstStyle/>
          <a:p>
            <a:pPr algn="ctr"/>
            <a:r>
              <a:rPr lang="en-US" sz="3600" i="1" dirty="0">
                <a:solidFill>
                  <a:srgbClr val="294E6D"/>
                </a:solidFill>
                <a:latin typeface="Trebuchet MS" panose="020B0603020202020204" pitchFamily="34" charset="0"/>
              </a:rPr>
              <a:t>In salvation history, the Lord saved one people.</a:t>
            </a:r>
            <a:endParaRPr lang="es-ES" sz="3600" dirty="0">
              <a:latin typeface="Trebuchet MS" panose="020B0603020202020204" pitchFamily="34" charset="0"/>
            </a:endParaRPr>
          </a:p>
        </p:txBody>
      </p:sp>
    </p:spTree>
    <p:extLst>
      <p:ext uri="{BB962C8B-B14F-4D97-AF65-F5344CB8AC3E}">
        <p14:creationId xmlns:p14="http://schemas.microsoft.com/office/powerpoint/2010/main" val="3070659317"/>
      </p:ext>
    </p:extLst>
  </p:cSld>
  <p:clrMapOvr>
    <a:masterClrMapping/>
  </p:clrMapOvr>
  <mc:AlternateContent xmlns:mc="http://schemas.openxmlformats.org/markup-compatibility/2006" xmlns:p14="http://schemas.microsoft.com/office/powerpoint/2010/main">
    <mc:Choice Requires="p14">
      <p:transition spd="slow" p14:dur="2000" advClick="0" advTm="10569"/>
    </mc:Choice>
    <mc:Fallback xmlns="">
      <p:transition spd="slow" advClick="0" advTm="1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par>
                          <p:cTn id="8" fill="hold">
                            <p:stCondLst>
                              <p:cond delay="2000"/>
                            </p:stCondLst>
                            <p:childTnLst>
                              <p:par>
                                <p:cTn id="9" presetID="22" presetClass="entr" presetSubtype="4" fill="hold" nodeType="afterEffect">
                                  <p:stCondLst>
                                    <p:cond delay="0"/>
                                  </p:stCondLst>
                                  <p:iterate type="wd">
                                    <p:tmPct val="10000"/>
                                  </p:iterate>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45" y="-165371"/>
            <a:ext cx="12432890" cy="6858000"/>
          </a:xfrm>
          <a:prstGeom prst="rect">
            <a:avLst/>
          </a:prstGeom>
        </p:spPr>
      </p:pic>
      <p:pic>
        <p:nvPicPr>
          <p:cNvPr id="5" name="Imagen 4"/>
          <p:cNvPicPr>
            <a:picLocks noChangeAspect="1"/>
          </p:cNvPicPr>
          <p:nvPr/>
        </p:nvPicPr>
        <p:blipFill>
          <a:blip r:embed="rId3"/>
          <a:stretch>
            <a:fillRect/>
          </a:stretch>
        </p:blipFill>
        <p:spPr>
          <a:xfrm>
            <a:off x="2987453" y="412771"/>
            <a:ext cx="8703232" cy="4973499"/>
          </a:xfrm>
          <a:prstGeom prst="rect">
            <a:avLst/>
          </a:prstGeom>
        </p:spPr>
      </p:pic>
      <p:pic>
        <p:nvPicPr>
          <p:cNvPr id="10" name="Imagen 9"/>
          <p:cNvPicPr>
            <a:picLocks noChangeAspect="1"/>
          </p:cNvPicPr>
          <p:nvPr/>
        </p:nvPicPr>
        <p:blipFill>
          <a:blip r:embed="rId4"/>
          <a:stretch>
            <a:fillRect/>
          </a:stretch>
        </p:blipFill>
        <p:spPr>
          <a:xfrm>
            <a:off x="2037426" y="412771"/>
            <a:ext cx="9305108" cy="4487045"/>
          </a:xfrm>
          <a:prstGeom prst="rect">
            <a:avLst/>
          </a:prstGeom>
        </p:spPr>
      </p:pic>
      <p:sp>
        <p:nvSpPr>
          <p:cNvPr id="11" name="CuadroTexto 10"/>
          <p:cNvSpPr txBox="1"/>
          <p:nvPr/>
        </p:nvSpPr>
        <p:spPr>
          <a:xfrm>
            <a:off x="309568" y="4588642"/>
            <a:ext cx="11975869" cy="1754326"/>
          </a:xfrm>
          <a:prstGeom prst="rect">
            <a:avLst/>
          </a:prstGeom>
          <a:noFill/>
        </p:spPr>
        <p:txBody>
          <a:bodyPr wrap="square" rtlCol="0">
            <a:spAutoFit/>
          </a:bodyPr>
          <a:lstStyle/>
          <a:p>
            <a:r>
              <a:rPr lang="en-US" sz="3600" b="1" i="1" dirty="0">
                <a:solidFill>
                  <a:srgbClr val="294E6D"/>
                </a:solidFill>
                <a:latin typeface="Trebuchet MS" panose="020B0603020202020204" pitchFamily="34" charset="0"/>
              </a:rPr>
              <a:t>We are never completely ourselves unless we belong to a people… no one is saved alone, as an isolated individual.</a:t>
            </a:r>
            <a:endParaRPr lang="es-ES" sz="3600" i="1"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2015256058"/>
      </p:ext>
    </p:extLst>
  </p:cSld>
  <p:clrMapOvr>
    <a:masterClrMapping/>
  </p:clrMapOvr>
  <mc:AlternateContent xmlns:mc="http://schemas.openxmlformats.org/markup-compatibility/2006" xmlns:p14="http://schemas.microsoft.com/office/powerpoint/2010/main">
    <mc:Choice Requires="p14">
      <p:transition spd="slow" p14:dur="1600" advClick="0" advTm="23660">
        <p14:gallery dir="r"/>
      </p:transition>
    </mc:Choice>
    <mc:Fallback xmlns="">
      <p:transition spd="slow" advClick="0" advTm="23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par>
                          <p:cTn id="8" fill="hold">
                            <p:stCondLst>
                              <p:cond delay="20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6529427" y="516338"/>
            <a:ext cx="5166387" cy="5363601"/>
          </a:xfrm>
          <a:prstGeom prst="rect">
            <a:avLst/>
          </a:prstGeom>
        </p:spPr>
      </p:pic>
      <p:pic>
        <p:nvPicPr>
          <p:cNvPr id="7" name="Imagen 6"/>
          <p:cNvPicPr>
            <a:picLocks noChangeAspect="1"/>
          </p:cNvPicPr>
          <p:nvPr/>
        </p:nvPicPr>
        <p:blipFill>
          <a:blip r:embed="rId4"/>
          <a:stretch>
            <a:fillRect/>
          </a:stretch>
        </p:blipFill>
        <p:spPr>
          <a:xfrm>
            <a:off x="545497" y="955335"/>
            <a:ext cx="6359577" cy="3956647"/>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08" y="1453511"/>
            <a:ext cx="5499567" cy="34836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CuadroTexto 9"/>
          <p:cNvSpPr txBox="1"/>
          <p:nvPr/>
        </p:nvSpPr>
        <p:spPr>
          <a:xfrm>
            <a:off x="7280722" y="1006421"/>
            <a:ext cx="3990133" cy="4031873"/>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God draws us to himself, taking into account the complex fabric of interpersonal relationships present in a human community, </a:t>
            </a:r>
            <a:endParaRPr lang="es-ES" sz="3200" i="1" dirty="0">
              <a:solidFill>
                <a:srgbClr val="294E6D"/>
              </a:solidFill>
              <a:latin typeface="Trebuchet MS" panose="020B0603020202020204" pitchFamily="34" charset="0"/>
            </a:endParaRPr>
          </a:p>
        </p:txBody>
      </p:sp>
      <p:sp>
        <p:nvSpPr>
          <p:cNvPr id="11" name="CuadroTexto 10"/>
          <p:cNvSpPr txBox="1"/>
          <p:nvPr/>
        </p:nvSpPr>
        <p:spPr>
          <a:xfrm>
            <a:off x="1427990" y="5245914"/>
            <a:ext cx="9336019" cy="107721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in those parents who raise their children with immense love, </a:t>
            </a:r>
            <a:endParaRPr lang="es-ES" sz="3200"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1006237709"/>
      </p:ext>
    </p:extLst>
  </p:cSld>
  <p:clrMapOvr>
    <a:masterClrMapping/>
  </p:clrMapOvr>
  <mc:AlternateContent xmlns:mc="http://schemas.openxmlformats.org/markup-compatibility/2006" xmlns:p14="http://schemas.microsoft.com/office/powerpoint/2010/main">
    <mc:Choice Requires="p14">
      <p:transition spd="slow" p14:dur="1600" advClick="0" advTm="21496">
        <p14:prism isInverted="1"/>
      </p:transition>
    </mc:Choice>
    <mc:Fallback xmlns="">
      <p:transition spd="slow" advClick="0" advTm="214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3000"/>
                                        <p:tgtEl>
                                          <p:spTgt spid="9"/>
                                        </p:tgtEl>
                                      </p:cBhvr>
                                    </p:animEffect>
                                  </p:childTnLst>
                                </p:cTn>
                              </p:par>
                            </p:childTnLst>
                          </p:cTn>
                        </p:par>
                        <p:par>
                          <p:cTn id="8" fill="hold">
                            <p:stCondLst>
                              <p:cond delay="3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3000"/>
                                        <p:tgtEl>
                                          <p:spTgt spid="10">
                                            <p:txEl>
                                              <p:pRg st="0" end="0"/>
                                            </p:txEl>
                                          </p:spTgt>
                                        </p:tgtEl>
                                      </p:cBhvr>
                                    </p:animEffect>
                                  </p:childTnLst>
                                </p:cTn>
                              </p:par>
                            </p:childTnLst>
                          </p:cTn>
                        </p:par>
                        <p:par>
                          <p:cTn id="12" fill="hold">
                            <p:stCondLst>
                              <p:cond delay="12000"/>
                            </p:stCondLst>
                            <p:childTnLst>
                              <p:par>
                                <p:cTn id="13" presetID="22" presetClass="entr" presetSubtype="4" fill="hold" nodeType="afterEffect">
                                  <p:stCondLst>
                                    <p:cond delay="0"/>
                                  </p:stCondLst>
                                  <p:iterate type="wd">
                                    <p:tmPct val="10000"/>
                                  </p:iterate>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3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5403273" y="862037"/>
            <a:ext cx="6292541" cy="3938564"/>
          </a:xfrm>
          <a:prstGeom prst="rect">
            <a:avLst/>
          </a:prstGeom>
        </p:spPr>
      </p:pic>
      <p:pic>
        <p:nvPicPr>
          <p:cNvPr id="7" name="Imagen 6"/>
          <p:cNvPicPr>
            <a:picLocks noChangeAspect="1"/>
          </p:cNvPicPr>
          <p:nvPr/>
        </p:nvPicPr>
        <p:blipFill>
          <a:blip r:embed="rId4"/>
          <a:stretch>
            <a:fillRect/>
          </a:stretch>
        </p:blipFill>
        <p:spPr>
          <a:xfrm>
            <a:off x="496186" y="1088031"/>
            <a:ext cx="5706493" cy="4319292"/>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908" y="1367063"/>
            <a:ext cx="4853092" cy="347957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6"/>
          <a:stretch>
            <a:fillRect/>
          </a:stretch>
        </p:blipFill>
        <p:spPr>
          <a:xfrm>
            <a:off x="6202842" y="824121"/>
            <a:ext cx="5492972" cy="4218798"/>
          </a:xfrm>
          <a:prstGeom prst="rect">
            <a:avLst/>
          </a:prstGeom>
        </p:spPr>
      </p:pic>
      <p:sp>
        <p:nvSpPr>
          <p:cNvPr id="11" name="CuadroTexto 10"/>
          <p:cNvSpPr txBox="1"/>
          <p:nvPr/>
        </p:nvSpPr>
        <p:spPr>
          <a:xfrm>
            <a:off x="1322753" y="5164250"/>
            <a:ext cx="10137727" cy="1200329"/>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…in those men and women who work hard to support their families, in the sick, </a:t>
            </a:r>
            <a:endParaRPr lang="es-ES" sz="3600"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3028164768"/>
      </p:ext>
    </p:extLst>
  </p:cSld>
  <p:clrMapOvr>
    <a:masterClrMapping/>
  </p:clrMapOvr>
  <mc:AlternateContent xmlns:mc="http://schemas.openxmlformats.org/markup-compatibility/2006" xmlns:p14="http://schemas.microsoft.com/office/powerpoint/2010/main">
    <mc:Choice Requires="p14">
      <p:transition spd="slow" p14:dur="2000" advClick="0" advTm="12249"/>
    </mc:Choice>
    <mc:Fallback xmlns="">
      <p:transition spd="slow" advClick="0" advTm="1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2000"/>
                                        <p:tgtEl>
                                          <p:spTgt spid="10"/>
                                        </p:tgtEl>
                                      </p:cBhvr>
                                    </p:animEffect>
                                  </p:childTnLst>
                                </p:cTn>
                              </p:par>
                            </p:childTnLst>
                          </p:cTn>
                        </p:par>
                        <p:par>
                          <p:cTn id="12" fill="hold">
                            <p:stCondLst>
                              <p:cond delay="4000"/>
                            </p:stCondLst>
                            <p:childTnLst>
                              <p:par>
                                <p:cTn id="13" presetID="22" presetClass="entr" presetSubtype="4" fill="hold" nodeType="afterEffect">
                                  <p:stCondLst>
                                    <p:cond delay="0"/>
                                  </p:stCondLst>
                                  <p:iterate type="wd">
                                    <p:tmPct val="10000"/>
                                  </p:iterate>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42" y="0"/>
            <a:ext cx="12432890" cy="6858000"/>
          </a:xfrm>
          <a:prstGeom prst="rect">
            <a:avLst/>
          </a:prstGeom>
        </p:spPr>
      </p:pic>
      <p:pic>
        <p:nvPicPr>
          <p:cNvPr id="5" name="Imagen 4"/>
          <p:cNvPicPr>
            <a:picLocks noChangeAspect="1"/>
          </p:cNvPicPr>
          <p:nvPr/>
        </p:nvPicPr>
        <p:blipFill>
          <a:blip r:embed="rId4"/>
          <a:stretch>
            <a:fillRect/>
          </a:stretch>
        </p:blipFill>
        <p:spPr>
          <a:xfrm>
            <a:off x="6540500" y="430826"/>
            <a:ext cx="4875914" cy="4617453"/>
          </a:xfrm>
          <a:prstGeom prst="rect">
            <a:avLst/>
          </a:prstGeom>
        </p:spPr>
      </p:pic>
      <p:pic>
        <p:nvPicPr>
          <p:cNvPr id="7" name="Imagen 6"/>
          <p:cNvPicPr>
            <a:picLocks noChangeAspect="1"/>
          </p:cNvPicPr>
          <p:nvPr/>
        </p:nvPicPr>
        <p:blipFill>
          <a:blip r:embed="rId5"/>
          <a:stretch>
            <a:fillRect/>
          </a:stretch>
        </p:blipFill>
        <p:spPr>
          <a:xfrm>
            <a:off x="496187" y="1450675"/>
            <a:ext cx="5227380" cy="3956647"/>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2" y="540822"/>
            <a:ext cx="5691448" cy="4626060"/>
          </a:xfrm>
          <a:prstGeom prst="rect">
            <a:avLst/>
          </a:prstGeom>
        </p:spPr>
      </p:pic>
      <p:pic>
        <p:nvPicPr>
          <p:cNvPr id="11" name="Imagen 10"/>
          <p:cNvPicPr>
            <a:picLocks noChangeAspect="1"/>
          </p:cNvPicPr>
          <p:nvPr/>
        </p:nvPicPr>
        <p:blipFill>
          <a:blip r:embed="rId7"/>
          <a:stretch>
            <a:fillRect/>
          </a:stretch>
        </p:blipFill>
        <p:spPr>
          <a:xfrm>
            <a:off x="6838470" y="202226"/>
            <a:ext cx="4812479" cy="4846053"/>
          </a:xfrm>
          <a:prstGeom prst="rect">
            <a:avLst/>
          </a:prstGeom>
        </p:spPr>
      </p:pic>
      <p:sp>
        <p:nvSpPr>
          <p:cNvPr id="12" name="CuadroTexto 11"/>
          <p:cNvSpPr txBox="1"/>
          <p:nvPr/>
        </p:nvSpPr>
        <p:spPr>
          <a:xfrm>
            <a:off x="1216930" y="5320662"/>
            <a:ext cx="10280531" cy="1200329"/>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…in elderly religious who never lose their smile. In their daily perseverance </a:t>
            </a:r>
            <a:endParaRPr lang="es-ES" sz="3600"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83629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12">
        <p15:prstTrans prst="peelOff"/>
      </p:transition>
    </mc:Choice>
    <mc:Fallback xmlns="">
      <p:transition spd="slow" advClick="0" advTm="15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par>
                          <p:cTn id="12" fill="hold">
                            <p:stCondLst>
                              <p:cond delay="4000"/>
                            </p:stCondLst>
                            <p:childTnLst>
                              <p:par>
                                <p:cTn id="13" presetID="22" presetClass="entr" presetSubtype="8" fill="hold" nodeType="afterEffect">
                                  <p:stCondLst>
                                    <p:cond delay="0"/>
                                  </p:stCondLst>
                                  <p:iterate type="wd">
                                    <p:tmPct val="10000"/>
                                  </p:iterate>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5403273" y="862036"/>
            <a:ext cx="6292541" cy="5133923"/>
          </a:xfrm>
          <a:prstGeom prst="rect">
            <a:avLst/>
          </a:prstGeom>
        </p:spPr>
      </p:pic>
      <p:pic>
        <p:nvPicPr>
          <p:cNvPr id="7" name="Imagen 6"/>
          <p:cNvPicPr>
            <a:picLocks noChangeAspect="1"/>
          </p:cNvPicPr>
          <p:nvPr/>
        </p:nvPicPr>
        <p:blipFill>
          <a:blip r:embed="rId4"/>
          <a:stretch>
            <a:fillRect/>
          </a:stretch>
        </p:blipFill>
        <p:spPr>
          <a:xfrm>
            <a:off x="496187" y="1450675"/>
            <a:ext cx="5227380" cy="3956647"/>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745" y="595394"/>
            <a:ext cx="6264816" cy="4421124"/>
          </a:xfrm>
          <a:prstGeom prst="rect">
            <a:avLst/>
          </a:prstGeom>
          <a:ln>
            <a:noFill/>
          </a:ln>
          <a:effectLst>
            <a:outerShdw blurRad="292100" dist="139700" dir="2700000" algn="tl" rotWithShape="0">
              <a:srgbClr val="333333">
                <a:alpha val="65000"/>
              </a:srgbClr>
            </a:outerShdw>
          </a:effectLst>
        </p:spPr>
      </p:pic>
      <p:sp>
        <p:nvSpPr>
          <p:cNvPr id="10" name="CuadroTexto 9"/>
          <p:cNvSpPr txBox="1"/>
          <p:nvPr/>
        </p:nvSpPr>
        <p:spPr>
          <a:xfrm>
            <a:off x="7661467" y="1170958"/>
            <a:ext cx="4139529" cy="304698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I see the holiness of the Church militant. Very often it is a holiness found in our next-door </a:t>
            </a:r>
            <a:r>
              <a:rPr lang="en-US" sz="3200" i="1" dirty="0" err="1">
                <a:solidFill>
                  <a:srgbClr val="294E6D"/>
                </a:solidFill>
                <a:latin typeface="Trebuchet MS" panose="020B0603020202020204" pitchFamily="34" charset="0"/>
              </a:rPr>
              <a:t>neighbours</a:t>
            </a:r>
            <a:r>
              <a:rPr lang="en-US" sz="3200" i="1" dirty="0">
                <a:solidFill>
                  <a:srgbClr val="294E6D"/>
                </a:solidFill>
                <a:latin typeface="Trebuchet MS" panose="020B0603020202020204" pitchFamily="34" charset="0"/>
              </a:rPr>
              <a:t>, </a:t>
            </a:r>
            <a:endParaRPr lang="es-ES" sz="3200" dirty="0">
              <a:latin typeface="Trebuchet MS" panose="020B0603020202020204" pitchFamily="34" charset="0"/>
            </a:endParaRPr>
          </a:p>
        </p:txBody>
      </p:sp>
      <p:sp>
        <p:nvSpPr>
          <p:cNvPr id="11" name="CuadroTexto 10"/>
          <p:cNvSpPr txBox="1"/>
          <p:nvPr/>
        </p:nvSpPr>
        <p:spPr>
          <a:xfrm>
            <a:off x="662940" y="5151638"/>
            <a:ext cx="10866120" cy="107721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those who, living in our midst, reflect God’s presence. We might call them “the middle class of holiness”.</a:t>
            </a:r>
            <a:endParaRPr lang="es-ES" sz="3200" dirty="0">
              <a:latin typeface="Trebuchet MS" panose="020B0603020202020204" pitchFamily="34" charset="0"/>
            </a:endParaRPr>
          </a:p>
        </p:txBody>
      </p:sp>
    </p:spTree>
    <p:extLst>
      <p:ext uri="{BB962C8B-B14F-4D97-AF65-F5344CB8AC3E}">
        <p14:creationId xmlns:p14="http://schemas.microsoft.com/office/powerpoint/2010/main" val="2429560793"/>
      </p:ext>
    </p:extLst>
  </p:cSld>
  <p:clrMapOvr>
    <a:masterClrMapping/>
  </p:clrMapOvr>
  <mc:AlternateContent xmlns:mc="http://schemas.openxmlformats.org/markup-compatibility/2006" xmlns:p14="http://schemas.microsoft.com/office/powerpoint/2010/main">
    <mc:Choice Requires="p14">
      <p:transition spd="slow" p14:dur="2000" advClick="0" advTm="21126"/>
    </mc:Choice>
    <mc:Fallback xmlns="">
      <p:transition spd="slow" advClick="0" advTm="2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2000"/>
                                        <p:tgtEl>
                                          <p:spTgt spid="10">
                                            <p:txEl>
                                              <p:pRg st="0" end="0"/>
                                            </p:txEl>
                                          </p:spTgt>
                                        </p:tgtEl>
                                      </p:cBhvr>
                                    </p:animEffect>
                                  </p:childTnLst>
                                </p:cTn>
                              </p:par>
                            </p:childTnLst>
                          </p:cTn>
                        </p:par>
                        <p:par>
                          <p:cTn id="12" fill="hold">
                            <p:stCondLst>
                              <p:cond delay="8000"/>
                            </p:stCondLst>
                            <p:childTnLst>
                              <p:par>
                                <p:cTn id="13" presetID="22" presetClass="entr" presetSubtype="8" fill="hold" nodeType="afterEffect">
                                  <p:stCondLst>
                                    <p:cond delay="0"/>
                                  </p:stCondLst>
                                  <p:iterate type="wd">
                                    <p:tmPct val="10000"/>
                                  </p:iterate>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768818" cy="6858000"/>
          </a:xfrm>
          <a:prstGeom prst="rect">
            <a:avLst/>
          </a:prstGeom>
        </p:spPr>
      </p:pic>
      <p:pic>
        <p:nvPicPr>
          <p:cNvPr id="5" name="Imagen 4"/>
          <p:cNvPicPr>
            <a:picLocks noChangeAspect="1"/>
          </p:cNvPicPr>
          <p:nvPr/>
        </p:nvPicPr>
        <p:blipFill>
          <a:blip r:embed="rId3"/>
          <a:stretch>
            <a:fillRect/>
          </a:stretch>
        </p:blipFill>
        <p:spPr>
          <a:xfrm>
            <a:off x="423180" y="435604"/>
            <a:ext cx="11345639" cy="5986791"/>
          </a:xfrm>
          <a:prstGeom prst="rect">
            <a:avLst/>
          </a:prstGeom>
        </p:spPr>
      </p:pic>
      <p:pic>
        <p:nvPicPr>
          <p:cNvPr id="6" name="Imagen 5"/>
          <p:cNvPicPr>
            <a:picLocks noChangeAspect="1"/>
          </p:cNvPicPr>
          <p:nvPr/>
        </p:nvPicPr>
        <p:blipFill>
          <a:blip r:embed="rId4"/>
          <a:stretch>
            <a:fillRect/>
          </a:stretch>
        </p:blipFill>
        <p:spPr>
          <a:xfrm>
            <a:off x="423180" y="-297"/>
            <a:ext cx="11169052" cy="6858594"/>
          </a:xfrm>
          <a:prstGeom prst="rect">
            <a:avLst/>
          </a:prstGeom>
        </p:spPr>
      </p:pic>
      <p:sp>
        <p:nvSpPr>
          <p:cNvPr id="7" name="CuadroTexto 6"/>
          <p:cNvSpPr txBox="1"/>
          <p:nvPr/>
        </p:nvSpPr>
        <p:spPr>
          <a:xfrm>
            <a:off x="1342103" y="280219"/>
            <a:ext cx="10426715" cy="984885"/>
          </a:xfrm>
          <a:prstGeom prst="rect">
            <a:avLst/>
          </a:prstGeom>
          <a:noFill/>
        </p:spPr>
        <p:txBody>
          <a:bodyPr wrap="square" rtlCol="0">
            <a:spAutoFit/>
          </a:bodyPr>
          <a:lstStyle/>
          <a:p>
            <a:r>
              <a:rPr lang="es-ES" sz="4000" b="1" i="1" dirty="0" err="1">
                <a:solidFill>
                  <a:srgbClr val="294E6D"/>
                </a:solidFill>
                <a:effectLst>
                  <a:outerShdw blurRad="38100" dist="38100" dir="2700000" algn="tl">
                    <a:srgbClr val="000000">
                      <a:alpha val="43137"/>
                    </a:srgbClr>
                  </a:outerShdw>
                </a:effectLst>
                <a:latin typeface="Trebuchet MS" panose="020B0603020202020204" pitchFamily="34" charset="0"/>
              </a:rPr>
              <a:t>Jesus</a:t>
            </a:r>
            <a:r>
              <a:rPr lang="es-ES" sz="4000" b="1" i="1" dirty="0">
                <a:solidFill>
                  <a:srgbClr val="294E6D"/>
                </a:solidFill>
                <a:effectLst>
                  <a:outerShdw blurRad="38100" dist="38100" dir="2700000" algn="tl">
                    <a:srgbClr val="000000">
                      <a:alpha val="43137"/>
                    </a:srgbClr>
                  </a:outerShdw>
                </a:effectLst>
                <a:latin typeface="Trebuchet MS" panose="020B0603020202020204" pitchFamily="34" charset="0"/>
              </a:rPr>
              <a:t> </a:t>
            </a:r>
            <a:r>
              <a:rPr lang="es-ES" sz="4000" b="1" i="1" dirty="0" err="1">
                <a:solidFill>
                  <a:srgbClr val="294E6D"/>
                </a:solidFill>
                <a:effectLst>
                  <a:outerShdw blurRad="38100" dist="38100" dir="2700000" algn="tl">
                    <a:srgbClr val="000000">
                      <a:alpha val="43137"/>
                    </a:srgbClr>
                  </a:outerShdw>
                </a:effectLst>
                <a:latin typeface="Trebuchet MS" panose="020B0603020202020204" pitchFamily="34" charset="0"/>
              </a:rPr>
              <a:t>says</a:t>
            </a:r>
            <a:r>
              <a:rPr lang="es-ES" sz="4000" b="1" i="1" dirty="0">
                <a:solidFill>
                  <a:srgbClr val="294E6D"/>
                </a:solidFill>
                <a:effectLst>
                  <a:outerShdw blurRad="38100" dist="38100" dir="2700000" algn="tl">
                    <a:srgbClr val="000000">
                      <a:alpha val="43137"/>
                    </a:srgbClr>
                  </a:outerShdw>
                </a:effectLst>
                <a:latin typeface="Trebuchet MS" panose="020B0603020202020204" pitchFamily="34" charset="0"/>
              </a:rPr>
              <a:t>, “</a:t>
            </a:r>
            <a:r>
              <a:rPr lang="es-ES" sz="4000" b="1" i="1" dirty="0" err="1">
                <a:solidFill>
                  <a:srgbClr val="294E6D"/>
                </a:solidFill>
                <a:effectLst>
                  <a:outerShdw blurRad="38100" dist="38100" dir="2700000" algn="tl">
                    <a:srgbClr val="000000">
                      <a:alpha val="43137"/>
                    </a:srgbClr>
                  </a:outerShdw>
                </a:effectLst>
                <a:latin typeface="Trebuchet MS" panose="020B0603020202020204" pitchFamily="34" charset="0"/>
              </a:rPr>
              <a:t>Rejoice</a:t>
            </a:r>
            <a:r>
              <a:rPr lang="es-ES" sz="4000" b="1" i="1" dirty="0">
                <a:solidFill>
                  <a:srgbClr val="294E6D"/>
                </a:solidFill>
                <a:effectLst>
                  <a:outerShdw blurRad="38100" dist="38100" dir="2700000" algn="tl">
                    <a:srgbClr val="000000">
                      <a:alpha val="43137"/>
                    </a:srgbClr>
                  </a:outerShdw>
                </a:effectLst>
                <a:latin typeface="Trebuchet MS" panose="020B0603020202020204" pitchFamily="34" charset="0"/>
              </a:rPr>
              <a:t> and Be </a:t>
            </a:r>
            <a:r>
              <a:rPr lang="es-ES" sz="4000" b="1" i="1" dirty="0" err="1">
                <a:solidFill>
                  <a:srgbClr val="294E6D"/>
                </a:solidFill>
                <a:effectLst>
                  <a:outerShdw blurRad="38100" dist="38100" dir="2700000" algn="tl">
                    <a:srgbClr val="000000">
                      <a:alpha val="43137"/>
                    </a:srgbClr>
                  </a:outerShdw>
                </a:effectLst>
                <a:latin typeface="Trebuchet MS" panose="020B0603020202020204" pitchFamily="34" charset="0"/>
              </a:rPr>
              <a:t>Glad”</a:t>
            </a:r>
            <a:r>
              <a:rPr lang="es-ES" sz="2400" i="1" dirty="0" err="1">
                <a:solidFill>
                  <a:srgbClr val="294E6D"/>
                </a:solidFill>
                <a:latin typeface="Trebuchet MS" panose="020B0603020202020204" pitchFamily="34" charset="0"/>
              </a:rPr>
              <a:t>Mt</a:t>
            </a:r>
            <a:r>
              <a:rPr lang="es-ES" sz="2400" i="1" dirty="0">
                <a:solidFill>
                  <a:srgbClr val="294E6D"/>
                </a:solidFill>
                <a:latin typeface="Trebuchet MS" panose="020B0603020202020204" pitchFamily="34" charset="0"/>
              </a:rPr>
              <a:t> 5,12</a:t>
            </a:r>
          </a:p>
          <a:p>
            <a:endParaRPr lang="es-ES" dirty="0"/>
          </a:p>
        </p:txBody>
      </p:sp>
    </p:spTree>
    <p:extLst>
      <p:ext uri="{BB962C8B-B14F-4D97-AF65-F5344CB8AC3E}">
        <p14:creationId xmlns:p14="http://schemas.microsoft.com/office/powerpoint/2010/main" val="226597258"/>
      </p:ext>
    </p:extLst>
  </p:cSld>
  <p:clrMapOvr>
    <a:masterClrMapping/>
  </p:clrMapOvr>
  <mc:AlternateContent xmlns:mc="http://schemas.openxmlformats.org/markup-compatibility/2006" xmlns:p14="http://schemas.microsoft.com/office/powerpoint/2010/main">
    <mc:Choice Requires="p14">
      <p:transition spd="slow" p14:dur="2000" advClick="0" advTm="6972"/>
    </mc:Choice>
    <mc:Fallback xmlns="">
      <p:transition spd="slow" advClick="0" advTm="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15240"/>
            <a:ext cx="12432890" cy="6858000"/>
          </a:xfrm>
          <a:prstGeom prst="rect">
            <a:avLst/>
          </a:prstGeom>
        </p:spPr>
      </p:pic>
      <p:pic>
        <p:nvPicPr>
          <p:cNvPr id="5" name="Imagen 4"/>
          <p:cNvPicPr>
            <a:picLocks noChangeAspect="1"/>
          </p:cNvPicPr>
          <p:nvPr/>
        </p:nvPicPr>
        <p:blipFill>
          <a:blip r:embed="rId3"/>
          <a:stretch>
            <a:fillRect/>
          </a:stretch>
        </p:blipFill>
        <p:spPr>
          <a:xfrm>
            <a:off x="700542" y="1209625"/>
            <a:ext cx="8005713" cy="4239337"/>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49" y="1328321"/>
            <a:ext cx="7126817" cy="4275698"/>
          </a:xfrm>
          <a:prstGeom prst="rect">
            <a:avLst/>
          </a:prstGeom>
          <a:ln>
            <a:noFill/>
          </a:ln>
          <a:effectLst>
            <a:outerShdw blurRad="292100" dist="139700" dir="2700000" algn="tl" rotWithShape="0">
              <a:srgbClr val="333333">
                <a:alpha val="65000"/>
              </a:srgbClr>
            </a:outerShdw>
          </a:effectLst>
        </p:spPr>
      </p:pic>
      <p:sp>
        <p:nvSpPr>
          <p:cNvPr id="13" name="CuadroTexto 12"/>
          <p:cNvSpPr txBox="1"/>
          <p:nvPr/>
        </p:nvSpPr>
        <p:spPr>
          <a:xfrm>
            <a:off x="863811" y="364153"/>
            <a:ext cx="9181889" cy="584775"/>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Let us be spurred on by the signs of holiness</a:t>
            </a:r>
            <a:endParaRPr lang="es-ES" sz="3200" i="1" dirty="0">
              <a:solidFill>
                <a:srgbClr val="294E6D"/>
              </a:solidFill>
              <a:latin typeface="Trebuchet MS" panose="020B0603020202020204" pitchFamily="34" charset="0"/>
            </a:endParaRPr>
          </a:p>
        </p:txBody>
      </p:sp>
      <p:sp>
        <p:nvSpPr>
          <p:cNvPr id="16" name="CuadroTexto 15"/>
          <p:cNvSpPr txBox="1"/>
          <p:nvPr/>
        </p:nvSpPr>
        <p:spPr>
          <a:xfrm>
            <a:off x="8982356" y="2062168"/>
            <a:ext cx="2740947" cy="3323987"/>
          </a:xfrm>
          <a:prstGeom prst="rect">
            <a:avLst/>
          </a:prstGeom>
          <a:noFill/>
        </p:spPr>
        <p:txBody>
          <a:bodyPr wrap="square" rtlCol="0">
            <a:spAutoFit/>
          </a:bodyPr>
          <a:lstStyle/>
          <a:p>
            <a:r>
              <a:rPr lang="es-ES" sz="3200" i="1" dirty="0" err="1">
                <a:solidFill>
                  <a:srgbClr val="294E6D"/>
                </a:solidFill>
                <a:latin typeface="Trebuchet MS" panose="020B0603020202020204" pitchFamily="34" charset="0"/>
              </a:rPr>
              <a:t>that</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the</a:t>
            </a:r>
            <a:r>
              <a:rPr lang="es-ES" sz="3200" i="1" dirty="0">
                <a:solidFill>
                  <a:srgbClr val="294E6D"/>
                </a:solidFill>
                <a:latin typeface="Trebuchet MS" panose="020B0603020202020204" pitchFamily="34" charset="0"/>
              </a:rPr>
              <a:t> Lord shows </a:t>
            </a:r>
            <a:r>
              <a:rPr lang="es-ES" sz="3200" i="1" dirty="0" err="1">
                <a:solidFill>
                  <a:srgbClr val="294E6D"/>
                </a:solidFill>
                <a:latin typeface="Trebuchet MS" panose="020B0603020202020204" pitchFamily="34" charset="0"/>
              </a:rPr>
              <a:t>us</a:t>
            </a:r>
            <a:r>
              <a:rPr lang="es-ES" sz="3200" i="1" dirty="0">
                <a:solidFill>
                  <a:srgbClr val="294E6D"/>
                </a:solidFill>
                <a:latin typeface="Trebuchet MS" panose="020B0603020202020204" pitchFamily="34" charset="0"/>
              </a:rPr>
              <a:t> </a:t>
            </a:r>
            <a:r>
              <a:rPr lang="en-US" sz="3200" i="1" dirty="0">
                <a:solidFill>
                  <a:srgbClr val="294E6D"/>
                </a:solidFill>
                <a:latin typeface="Trebuchet MS" panose="020B0603020202020204" pitchFamily="34" charset="0"/>
              </a:rPr>
              <a:t>through the humblest members of that people. </a:t>
            </a:r>
            <a:endParaRPr lang="es-ES" sz="3200" dirty="0">
              <a:latin typeface="Trebuchet MS" panose="020B0603020202020204" pitchFamily="34" charset="0"/>
            </a:endParaRPr>
          </a:p>
          <a:p>
            <a:endParaRPr lang="es-ES" dirty="0"/>
          </a:p>
        </p:txBody>
      </p:sp>
      <p:pic>
        <p:nvPicPr>
          <p:cNvPr id="17" name="Imagen 16"/>
          <p:cNvPicPr>
            <a:picLocks noChangeAspect="1"/>
          </p:cNvPicPr>
          <p:nvPr/>
        </p:nvPicPr>
        <p:blipFill>
          <a:blip r:embed="rId5"/>
          <a:stretch>
            <a:fillRect/>
          </a:stretch>
        </p:blipFill>
        <p:spPr>
          <a:xfrm>
            <a:off x="8512052" y="1518833"/>
            <a:ext cx="3197656" cy="4410655"/>
          </a:xfrm>
          <a:prstGeom prst="rect">
            <a:avLst/>
          </a:prstGeom>
        </p:spPr>
      </p:pic>
    </p:spTree>
    <p:extLst>
      <p:ext uri="{BB962C8B-B14F-4D97-AF65-F5344CB8AC3E}">
        <p14:creationId xmlns:p14="http://schemas.microsoft.com/office/powerpoint/2010/main" val="1856526135"/>
      </p:ext>
    </p:extLst>
  </p:cSld>
  <p:clrMapOvr>
    <a:masterClrMapping/>
  </p:clrMapOvr>
  <mc:AlternateContent xmlns:mc="http://schemas.openxmlformats.org/markup-compatibility/2006" xmlns:p14="http://schemas.microsoft.com/office/powerpoint/2010/main">
    <mc:Choice Requires="p14">
      <p:transition spd="slow" p14:dur="2000" advClick="0" advTm="14209"/>
    </mc:Choice>
    <mc:Fallback xmlns="">
      <p:transition spd="slow" advClick="0"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2000"/>
                                        <p:tgtEl>
                                          <p:spTgt spid="13">
                                            <p:txEl>
                                              <p:pRg st="0" end="0"/>
                                            </p:txEl>
                                          </p:spTgt>
                                        </p:tgtEl>
                                      </p:cBhvr>
                                    </p:animEffect>
                                  </p:childTnLst>
                                </p:cTn>
                              </p:par>
                            </p:childTnLst>
                          </p:cTn>
                        </p:par>
                        <p:par>
                          <p:cTn id="8" fill="hold">
                            <p:stCondLst>
                              <p:cond delay="3800"/>
                            </p:stCondLst>
                            <p:childTnLst>
                              <p:par>
                                <p:cTn id="9" presetID="13" presetClass="entr" presetSubtype="16" fill="hold"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plus(in)">
                                      <p:cBhvr>
                                        <p:cTn id="11" dur="2000"/>
                                        <p:tgtEl>
                                          <p:spTgt spid="11"/>
                                        </p:tgtEl>
                                      </p:cBhvr>
                                    </p:animEffect>
                                  </p:childTnLst>
                                </p:cTn>
                              </p:par>
                            </p:childTnLst>
                          </p:cTn>
                        </p:par>
                        <p:par>
                          <p:cTn id="12" fill="hold">
                            <p:stCondLst>
                              <p:cond delay="5800"/>
                            </p:stCondLst>
                            <p:childTnLst>
                              <p:par>
                                <p:cTn id="13" presetID="22" presetClass="entr" presetSubtype="8" fill="hold" nodeType="afterEffect">
                                  <p:stCondLst>
                                    <p:cond delay="0"/>
                                  </p:stCondLst>
                                  <p:iterate type="wd">
                                    <p:tmPct val="10000"/>
                                  </p:iterate>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32890" cy="6858000"/>
          </a:xfrm>
          <a:prstGeom prst="rect">
            <a:avLst/>
          </a:prstGeom>
        </p:spPr>
      </p:pic>
      <p:pic>
        <p:nvPicPr>
          <p:cNvPr id="5" name="Imagen 4"/>
          <p:cNvPicPr>
            <a:picLocks noChangeAspect="1"/>
          </p:cNvPicPr>
          <p:nvPr/>
        </p:nvPicPr>
        <p:blipFill>
          <a:blip r:embed="rId3"/>
          <a:stretch>
            <a:fillRect/>
          </a:stretch>
        </p:blipFill>
        <p:spPr>
          <a:xfrm>
            <a:off x="3855720" y="1167240"/>
            <a:ext cx="7840095" cy="4578241"/>
          </a:xfrm>
          <a:prstGeom prst="rect">
            <a:avLst/>
          </a:prstGeom>
        </p:spPr>
      </p:pic>
      <p:pic>
        <p:nvPicPr>
          <p:cNvPr id="7" name="Imagen 6"/>
          <p:cNvPicPr>
            <a:picLocks noChangeAspect="1"/>
          </p:cNvPicPr>
          <p:nvPr/>
        </p:nvPicPr>
        <p:blipFill>
          <a:blip r:embed="rId4"/>
          <a:stretch>
            <a:fillRect/>
          </a:stretch>
        </p:blipFill>
        <p:spPr>
          <a:xfrm>
            <a:off x="202869" y="1460096"/>
            <a:ext cx="5227380" cy="4563978"/>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758" y="1551785"/>
            <a:ext cx="6811053" cy="3666731"/>
          </a:xfrm>
          <a:prstGeom prst="rect">
            <a:avLst/>
          </a:prstGeom>
          <a:ln>
            <a:noFill/>
          </a:ln>
          <a:effectLst>
            <a:outerShdw blurRad="292100" dist="139700" dir="2700000" algn="tl" rotWithShape="0">
              <a:srgbClr val="333333">
                <a:alpha val="65000"/>
              </a:srgbClr>
            </a:outerShdw>
          </a:effectLst>
        </p:spPr>
      </p:pic>
      <p:sp>
        <p:nvSpPr>
          <p:cNvPr id="10" name="CuadroTexto 9"/>
          <p:cNvSpPr txBox="1"/>
          <p:nvPr/>
        </p:nvSpPr>
        <p:spPr>
          <a:xfrm>
            <a:off x="897773" y="243910"/>
            <a:ext cx="10683240" cy="646331"/>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Holiness is the most attractive face of the Church.</a:t>
            </a:r>
            <a:endParaRPr lang="es-ES" dirty="0"/>
          </a:p>
        </p:txBody>
      </p:sp>
      <p:sp>
        <p:nvSpPr>
          <p:cNvPr id="8" name="CuadroTexto 7"/>
          <p:cNvSpPr txBox="1"/>
          <p:nvPr/>
        </p:nvSpPr>
        <p:spPr>
          <a:xfrm>
            <a:off x="189321" y="1509190"/>
            <a:ext cx="5227380" cy="3539430"/>
          </a:xfrm>
          <a:prstGeom prst="rect">
            <a:avLst/>
          </a:prstGeom>
          <a:noFill/>
        </p:spPr>
        <p:txBody>
          <a:bodyPr wrap="square" rtlCol="0">
            <a:spAutoFit/>
          </a:bodyPr>
          <a:lstStyle/>
          <a:p>
            <a:pPr algn="ctr"/>
            <a:r>
              <a:rPr lang="en-US" sz="3200" i="1" dirty="0">
                <a:solidFill>
                  <a:srgbClr val="294E6D"/>
                </a:solidFill>
                <a:latin typeface="Trebuchet MS" panose="020B0603020202020204" pitchFamily="34" charset="0"/>
              </a:rPr>
              <a:t>But even outside the Catholic Church and in very different contexts, the Holy Spirit raises up “signs of his presence which help Christ’s followers.”</a:t>
            </a:r>
            <a:endParaRPr lang="es-ES" sz="3200"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4246136516"/>
      </p:ext>
    </p:extLst>
  </p:cSld>
  <p:clrMapOvr>
    <a:masterClrMapping/>
  </p:clrMapOvr>
  <mc:AlternateContent xmlns:mc="http://schemas.openxmlformats.org/markup-compatibility/2006" xmlns:p14="http://schemas.microsoft.com/office/powerpoint/2010/main">
    <mc:Choice Requires="p14">
      <p:transition spd="slow" p14:dur="2000" advClick="0" advTm="18907"/>
    </mc:Choice>
    <mc:Fallback xmlns="">
      <p:transition spd="slow" advClick="0" advTm="1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par>
                          <p:cTn id="8" fill="hold">
                            <p:stCondLst>
                              <p:cond delay="3800"/>
                            </p:stCondLst>
                            <p:childTnLst>
                              <p:par>
                                <p:cTn id="9" presetID="18" presetClass="entr" presetSubtype="12" fill="hold"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2000"/>
                                        <p:tgtEl>
                                          <p:spTgt spid="9"/>
                                        </p:tgtEl>
                                      </p:cBhvr>
                                    </p:animEffect>
                                  </p:childTnLst>
                                </p:cTn>
                              </p:par>
                            </p:childTnLst>
                          </p:cTn>
                        </p:par>
                        <p:par>
                          <p:cTn id="12" fill="hold">
                            <p:stCondLst>
                              <p:cond delay="5800"/>
                            </p:stCondLst>
                            <p:childTnLst>
                              <p:par>
                                <p:cTn id="13" presetID="22" presetClass="entr" presetSubtype="8" fill="hold" nodeType="afterEffect">
                                  <p:stCondLst>
                                    <p:cond delay="0"/>
                                  </p:stCondLst>
                                  <p:iterate type="wd">
                                    <p:tmPct val="10000"/>
                                  </p:iterate>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6035041" y="862036"/>
            <a:ext cx="5212080" cy="5352364"/>
          </a:xfrm>
          <a:prstGeom prst="rect">
            <a:avLst/>
          </a:prstGeom>
        </p:spPr>
      </p:pic>
      <p:pic>
        <p:nvPicPr>
          <p:cNvPr id="7" name="Imagen 6"/>
          <p:cNvPicPr>
            <a:picLocks noChangeAspect="1"/>
          </p:cNvPicPr>
          <p:nvPr/>
        </p:nvPicPr>
        <p:blipFill>
          <a:blip r:embed="rId4"/>
          <a:stretch>
            <a:fillRect/>
          </a:stretch>
        </p:blipFill>
        <p:spPr>
          <a:xfrm>
            <a:off x="496187" y="989675"/>
            <a:ext cx="5794266" cy="4417647"/>
          </a:xfrm>
          <a:prstGeom prst="rect">
            <a:avLst/>
          </a:prstGeom>
        </p:spPr>
      </p:pic>
      <p:sp>
        <p:nvSpPr>
          <p:cNvPr id="8" name="CuadroTexto 7"/>
          <p:cNvSpPr txBox="1"/>
          <p:nvPr/>
        </p:nvSpPr>
        <p:spPr>
          <a:xfrm>
            <a:off x="756604" y="1380493"/>
            <a:ext cx="5723081" cy="3970318"/>
          </a:xfrm>
          <a:prstGeom prst="rect">
            <a:avLst/>
          </a:prstGeom>
          <a:noFill/>
        </p:spPr>
        <p:txBody>
          <a:bodyPr wrap="square" rtlCol="0">
            <a:spAutoFit/>
          </a:bodyPr>
          <a:lstStyle/>
          <a:p>
            <a:r>
              <a:rPr lang="en-US" sz="3600" i="1" dirty="0">
                <a:solidFill>
                  <a:srgbClr val="294E6D"/>
                </a:solidFill>
              </a:rPr>
              <a:t>Saint John Paul II reminded us that “the witness to Christ borne even to the shedding of blood has become a common inheritance of Catholics, Orthodox, Anglicans and Protestants.”</a:t>
            </a:r>
            <a:endParaRPr lang="es-ES" sz="3600" i="1" dirty="0">
              <a:solidFill>
                <a:srgbClr val="294E6D"/>
              </a:solidFill>
            </a:endParaRPr>
          </a:p>
        </p:txBody>
      </p:sp>
      <p:pic>
        <p:nvPicPr>
          <p:cNvPr id="9" name="Imagen 8"/>
          <p:cNvPicPr>
            <a:picLocks noChangeAspect="1"/>
          </p:cNvPicPr>
          <p:nvPr/>
        </p:nvPicPr>
        <p:blipFill>
          <a:blip r:embed="rId5"/>
          <a:stretch>
            <a:fillRect/>
          </a:stretch>
        </p:blipFill>
        <p:spPr>
          <a:xfrm>
            <a:off x="6904627" y="925855"/>
            <a:ext cx="4188315" cy="5224725"/>
          </a:xfrm>
          <a:prstGeom prst="rect">
            <a:avLst/>
          </a:prstGeom>
        </p:spPr>
      </p:pic>
    </p:spTree>
    <p:extLst>
      <p:ext uri="{BB962C8B-B14F-4D97-AF65-F5344CB8AC3E}">
        <p14:creationId xmlns:p14="http://schemas.microsoft.com/office/powerpoint/2010/main" val="3405791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7811">
        <p15:prstTrans prst="pageCurlDouble"/>
      </p:transition>
    </mc:Choice>
    <mc:Fallback xmlns="">
      <p:transition spd="slow" advClick="0" advTm="17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90" y="13605"/>
            <a:ext cx="12432890" cy="6858000"/>
          </a:xfrm>
          <a:prstGeom prst="rect">
            <a:avLst/>
          </a:prstGeom>
        </p:spPr>
      </p:pic>
      <p:pic>
        <p:nvPicPr>
          <p:cNvPr id="7" name="Imagen 6"/>
          <p:cNvPicPr>
            <a:picLocks noChangeAspect="1"/>
          </p:cNvPicPr>
          <p:nvPr/>
        </p:nvPicPr>
        <p:blipFill>
          <a:blip r:embed="rId3"/>
          <a:stretch>
            <a:fillRect/>
          </a:stretch>
        </p:blipFill>
        <p:spPr>
          <a:xfrm>
            <a:off x="749107" y="731521"/>
            <a:ext cx="3879273" cy="5547360"/>
          </a:xfrm>
          <a:prstGeom prst="rect">
            <a:avLst/>
          </a:prstGeom>
        </p:spPr>
      </p:pic>
      <p:pic>
        <p:nvPicPr>
          <p:cNvPr id="9" name="Imagen 8"/>
          <p:cNvPicPr>
            <a:picLocks noChangeAspect="1"/>
          </p:cNvPicPr>
          <p:nvPr/>
        </p:nvPicPr>
        <p:blipFill>
          <a:blip r:embed="rId4"/>
          <a:stretch>
            <a:fillRect/>
          </a:stretch>
        </p:blipFill>
        <p:spPr>
          <a:xfrm>
            <a:off x="1169226" y="1443215"/>
            <a:ext cx="2786113" cy="47126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CuadroTexto 9"/>
          <p:cNvSpPr txBox="1"/>
          <p:nvPr/>
        </p:nvSpPr>
        <p:spPr>
          <a:xfrm>
            <a:off x="5403273" y="1385911"/>
            <a:ext cx="5246341" cy="4524315"/>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In the moving ecumenical commemoration held in the Colosseum during the Great Jubilee of the Year 2000, he stated that the martyrs are “a heritage which speaks more powerfully than all the causes of division.”</a:t>
            </a:r>
            <a:endParaRPr lang="es-ES" sz="3200" i="1" dirty="0">
              <a:solidFill>
                <a:srgbClr val="294E6D"/>
              </a:solidFill>
              <a:latin typeface="Trebuchet MS" panose="020B0603020202020204" pitchFamily="34" charset="0"/>
            </a:endParaRPr>
          </a:p>
        </p:txBody>
      </p:sp>
      <p:pic>
        <p:nvPicPr>
          <p:cNvPr id="11" name="Imagen 10"/>
          <p:cNvPicPr>
            <a:picLocks noChangeAspect="1"/>
          </p:cNvPicPr>
          <p:nvPr/>
        </p:nvPicPr>
        <p:blipFill>
          <a:blip r:embed="rId5"/>
          <a:stretch>
            <a:fillRect/>
          </a:stretch>
        </p:blipFill>
        <p:spPr>
          <a:xfrm>
            <a:off x="4375458" y="1301401"/>
            <a:ext cx="6185862" cy="4608825"/>
          </a:xfrm>
          <a:prstGeom prst="rect">
            <a:avLst/>
          </a:prstGeom>
        </p:spPr>
      </p:pic>
    </p:spTree>
    <p:extLst>
      <p:ext uri="{BB962C8B-B14F-4D97-AF65-F5344CB8AC3E}">
        <p14:creationId xmlns:p14="http://schemas.microsoft.com/office/powerpoint/2010/main" val="793229134"/>
      </p:ext>
    </p:extLst>
  </p:cSld>
  <p:clrMapOvr>
    <a:masterClrMapping/>
  </p:clrMapOvr>
  <mc:AlternateContent xmlns:mc="http://schemas.openxmlformats.org/markup-compatibility/2006" xmlns:p14="http://schemas.microsoft.com/office/powerpoint/2010/main">
    <mc:Choice Requires="p14">
      <p:transition spd="slow" p14:dur="1600" advClick="0" advTm="20360">
        <p14:prism isInverted="1"/>
      </p:transition>
    </mc:Choice>
    <mc:Fallback xmlns="">
      <p:transition spd="slow" advClick="0" advTm="20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7" name="Imagen 6"/>
          <p:cNvPicPr>
            <a:picLocks noChangeAspect="1"/>
          </p:cNvPicPr>
          <p:nvPr/>
        </p:nvPicPr>
        <p:blipFill>
          <a:blip r:embed="rId3"/>
          <a:stretch>
            <a:fillRect/>
          </a:stretch>
        </p:blipFill>
        <p:spPr>
          <a:xfrm>
            <a:off x="2072640" y="1450675"/>
            <a:ext cx="9235439" cy="5087285"/>
          </a:xfrm>
          <a:prstGeom prst="rect">
            <a:avLst/>
          </a:prstGeom>
        </p:spPr>
      </p:pic>
      <p:sp>
        <p:nvSpPr>
          <p:cNvPr id="10" name="CuadroTexto 9"/>
          <p:cNvSpPr txBox="1"/>
          <p:nvPr/>
        </p:nvSpPr>
        <p:spPr>
          <a:xfrm>
            <a:off x="1524000" y="158271"/>
            <a:ext cx="8916785" cy="923330"/>
          </a:xfrm>
          <a:prstGeom prst="rect">
            <a:avLst/>
          </a:prstGeom>
          <a:noFill/>
        </p:spPr>
        <p:txBody>
          <a:bodyPr wrap="square" rtlCol="0">
            <a:spAutoFit/>
          </a:bodyPr>
          <a:lstStyle/>
          <a:p>
            <a:endParaRPr lang="es-ES" dirty="0"/>
          </a:p>
          <a:p>
            <a:r>
              <a:rPr lang="en-US" sz="3600" i="1" dirty="0">
                <a:solidFill>
                  <a:srgbClr val="294E6D"/>
                </a:solidFill>
                <a:latin typeface="Trebuchet MS" panose="020B0603020202020204" pitchFamily="34" charset="0"/>
              </a:rPr>
              <a:t>The Lord Calls. All this is important.</a:t>
            </a:r>
            <a:endParaRPr lang="es-ES" dirty="0"/>
          </a:p>
        </p:txBody>
      </p:sp>
      <p:pic>
        <p:nvPicPr>
          <p:cNvPr id="11" name="Imagen 10"/>
          <p:cNvPicPr>
            <a:picLocks noChangeAspect="1"/>
          </p:cNvPicPr>
          <p:nvPr/>
        </p:nvPicPr>
        <p:blipFill>
          <a:blip r:embed="rId4"/>
          <a:stretch>
            <a:fillRect/>
          </a:stretch>
        </p:blipFill>
        <p:spPr>
          <a:xfrm>
            <a:off x="2532526" y="1122363"/>
            <a:ext cx="8315665" cy="5145470"/>
          </a:xfrm>
          <a:prstGeom prst="rect">
            <a:avLst/>
          </a:prstGeom>
        </p:spPr>
      </p:pic>
    </p:spTree>
    <p:extLst>
      <p:ext uri="{BB962C8B-B14F-4D97-AF65-F5344CB8AC3E}">
        <p14:creationId xmlns:p14="http://schemas.microsoft.com/office/powerpoint/2010/main" val="2439488462"/>
      </p:ext>
    </p:extLst>
  </p:cSld>
  <p:clrMapOvr>
    <a:masterClrMapping/>
  </p:clrMapOvr>
  <mc:AlternateContent xmlns:mc="http://schemas.openxmlformats.org/markup-compatibility/2006" xmlns:p14="http://schemas.microsoft.com/office/powerpoint/2010/main">
    <mc:Choice Requires="p14">
      <p:transition spd="slow" p14:dur="1400" advClick="0" advTm="10495">
        <p14:doors dir="vert"/>
      </p:transition>
    </mc:Choice>
    <mc:Fallback xmlns="">
      <p:transition spd="slow" advClick="0" advTm="10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ox(in)">
                                      <p:cBhvr>
                                        <p:cTn id="7"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7" name="Imagen 6"/>
          <p:cNvPicPr>
            <a:picLocks noChangeAspect="1"/>
          </p:cNvPicPr>
          <p:nvPr/>
        </p:nvPicPr>
        <p:blipFill>
          <a:blip r:embed="rId3"/>
          <a:stretch>
            <a:fillRect/>
          </a:stretch>
        </p:blipFill>
        <p:spPr>
          <a:xfrm>
            <a:off x="1874519" y="1450675"/>
            <a:ext cx="8793481" cy="3956647"/>
          </a:xfrm>
          <a:prstGeom prst="rect">
            <a:avLst/>
          </a:prstGeom>
        </p:spPr>
      </p:pic>
      <p:sp>
        <p:nvSpPr>
          <p:cNvPr id="10" name="CuadroTexto 9"/>
          <p:cNvSpPr txBox="1"/>
          <p:nvPr/>
        </p:nvSpPr>
        <p:spPr>
          <a:xfrm>
            <a:off x="2078791" y="5765512"/>
            <a:ext cx="10507094" cy="584775"/>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the call that he also addresses, personally, to you:</a:t>
            </a:r>
            <a:endParaRPr lang="es-ES" dirty="0"/>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187" y="1819111"/>
            <a:ext cx="7061445" cy="37100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CuadroTexto 12"/>
          <p:cNvSpPr txBox="1"/>
          <p:nvPr/>
        </p:nvSpPr>
        <p:spPr>
          <a:xfrm>
            <a:off x="1706880" y="281098"/>
            <a:ext cx="10104120" cy="107721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I would like to insist primarily on the call to holiness that the Lord addresses to each of us, </a:t>
            </a:r>
            <a:endParaRPr lang="es-ES" dirty="0"/>
          </a:p>
        </p:txBody>
      </p:sp>
    </p:spTree>
    <p:extLst>
      <p:ext uri="{BB962C8B-B14F-4D97-AF65-F5344CB8AC3E}">
        <p14:creationId xmlns:p14="http://schemas.microsoft.com/office/powerpoint/2010/main" val="1577520640"/>
      </p:ext>
    </p:extLst>
  </p:cSld>
  <p:clrMapOvr>
    <a:masterClrMapping/>
  </p:clrMapOvr>
  <mc:AlternateContent xmlns:mc="http://schemas.openxmlformats.org/markup-compatibility/2006" xmlns:p14="http://schemas.microsoft.com/office/powerpoint/2010/main">
    <mc:Choice Requires="p14">
      <p:transition spd="slow" p14:dur="2000" advClick="0" advTm="16626"/>
    </mc:Choice>
    <mc:Fallback xmlns="">
      <p:transition spd="slow" advClick="0" advTm="16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par>
                          <p:cTn id="8" fill="hold">
                            <p:stCondLst>
                              <p:cond delay="2000"/>
                            </p:stCondLst>
                            <p:childTnLst>
                              <p:par>
                                <p:cTn id="9" presetID="22" presetClass="entr" presetSubtype="4" fill="hold" nodeType="afterEffect">
                                  <p:stCondLst>
                                    <p:cond delay="0"/>
                                  </p:stCondLst>
                                  <p:iterate type="wd">
                                    <p:tmPct val="10000"/>
                                  </p:iterate>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down)">
                                      <p:cBhvr>
                                        <p:cTn id="11" dur="2000"/>
                                        <p:tgtEl>
                                          <p:spTgt spid="13">
                                            <p:txEl>
                                              <p:pRg st="0" end="0"/>
                                            </p:txEl>
                                          </p:spTgt>
                                        </p:tgtEl>
                                      </p:cBhvr>
                                    </p:animEffect>
                                  </p:childTnLst>
                                </p:cTn>
                              </p:par>
                            </p:childTnLst>
                          </p:cTn>
                        </p:par>
                        <p:par>
                          <p:cTn id="12" fill="hold">
                            <p:stCondLst>
                              <p:cond delay="7800"/>
                            </p:stCondLst>
                            <p:childTnLst>
                              <p:par>
                                <p:cTn id="13" presetID="22" presetClass="entr" presetSubtype="4" fill="hold" nodeType="afterEffect">
                                  <p:stCondLst>
                                    <p:cond delay="0"/>
                                  </p:stCondLst>
                                  <p:iterate type="wd">
                                    <p:tmPct val="10000"/>
                                  </p:iterate>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7" name="Imagen 6"/>
          <p:cNvPicPr>
            <a:picLocks noChangeAspect="1"/>
          </p:cNvPicPr>
          <p:nvPr/>
        </p:nvPicPr>
        <p:blipFill>
          <a:blip r:embed="rId3"/>
          <a:stretch>
            <a:fillRect/>
          </a:stretch>
        </p:blipFill>
        <p:spPr>
          <a:xfrm>
            <a:off x="1874519" y="1450675"/>
            <a:ext cx="6580226" cy="4919645"/>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123" y="1187535"/>
            <a:ext cx="5562600" cy="4800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uadroTexto 4"/>
          <p:cNvSpPr txBox="1"/>
          <p:nvPr/>
        </p:nvSpPr>
        <p:spPr>
          <a:xfrm>
            <a:off x="8466703" y="1141133"/>
            <a:ext cx="3230880" cy="3539430"/>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“Be holy, for I am holy.”</a:t>
            </a:r>
          </a:p>
          <a:p>
            <a:r>
              <a:rPr lang="en-US" sz="3200" i="1" dirty="0">
                <a:solidFill>
                  <a:srgbClr val="294E6D"/>
                </a:solidFill>
                <a:latin typeface="Trebuchet MS" panose="020B0603020202020204" pitchFamily="34" charset="0"/>
              </a:rPr>
              <a:t> </a:t>
            </a:r>
          </a:p>
          <a:p>
            <a:r>
              <a:rPr lang="en-US" sz="3200" i="1" dirty="0">
                <a:solidFill>
                  <a:srgbClr val="294E6D"/>
                </a:solidFill>
              </a:rPr>
              <a:t>You too need to see the entirety of your life as a mission. </a:t>
            </a:r>
            <a:endParaRPr lang="es-ES" sz="3200" i="1" dirty="0">
              <a:solidFill>
                <a:srgbClr val="294E6D"/>
              </a:solidFill>
            </a:endParaRPr>
          </a:p>
        </p:txBody>
      </p:sp>
      <p:pic>
        <p:nvPicPr>
          <p:cNvPr id="8" name="Imagen 7"/>
          <p:cNvPicPr>
            <a:picLocks noChangeAspect="1"/>
          </p:cNvPicPr>
          <p:nvPr/>
        </p:nvPicPr>
        <p:blipFill>
          <a:blip r:embed="rId5"/>
          <a:stretch>
            <a:fillRect/>
          </a:stretch>
        </p:blipFill>
        <p:spPr>
          <a:xfrm>
            <a:off x="5353278" y="1511693"/>
            <a:ext cx="4316159" cy="4750031"/>
          </a:xfrm>
          <a:prstGeom prst="rect">
            <a:avLst/>
          </a:prstGeom>
        </p:spPr>
      </p:pic>
    </p:spTree>
    <p:extLst>
      <p:ext uri="{BB962C8B-B14F-4D97-AF65-F5344CB8AC3E}">
        <p14:creationId xmlns:p14="http://schemas.microsoft.com/office/powerpoint/2010/main" val="27943127"/>
      </p:ext>
    </p:extLst>
  </p:cSld>
  <p:clrMapOvr>
    <a:masterClrMapping/>
  </p:clrMapOvr>
  <mc:AlternateContent xmlns:mc="http://schemas.openxmlformats.org/markup-compatibility/2006" xmlns:p14="http://schemas.microsoft.com/office/powerpoint/2010/main">
    <mc:Choice Requires="p14">
      <p:transition spd="slow" p14:dur="1400" advClick="0" advTm="13572">
        <p14:doors dir="vert"/>
      </p:transition>
    </mc:Choice>
    <mc:Fallback xmlns="">
      <p:transition spd="slow" advClick="0" advTm="13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ntr" presetSubtype="4" fill="hold" nodeType="afterEffect">
                                  <p:stCondLst>
                                    <p:cond delay="0"/>
                                  </p:stCondLst>
                                  <p:iterate type="wd">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2000"/>
                                        <p:tgtEl>
                                          <p:spTgt spid="5">
                                            <p:txEl>
                                              <p:pRg st="0" end="0"/>
                                            </p:txEl>
                                          </p:spTgt>
                                        </p:tgtEl>
                                      </p:cBhvr>
                                    </p:animEffect>
                                  </p:childTnLst>
                                </p:cTn>
                              </p:par>
                            </p:childTnLst>
                          </p:cTn>
                        </p:par>
                        <p:par>
                          <p:cTn id="12" fill="hold">
                            <p:stCondLst>
                              <p:cond delay="5600"/>
                            </p:stCondLst>
                            <p:childTnLst>
                              <p:par>
                                <p:cTn id="13" presetID="22" presetClass="entr" presetSubtype="4" fill="hold" nodeType="afterEffect">
                                  <p:stCondLst>
                                    <p:cond delay="0"/>
                                  </p:stCondLst>
                                  <p:iterate type="wd">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2000"/>
                                        <p:tgtEl>
                                          <p:spTgt spid="5">
                                            <p:txEl>
                                              <p:pRg st="1" end="1"/>
                                            </p:txEl>
                                          </p:spTgt>
                                        </p:tgtEl>
                                      </p:cBhvr>
                                    </p:animEffect>
                                  </p:childTnLst>
                                </p:cTn>
                              </p:par>
                            </p:childTnLst>
                          </p:cTn>
                        </p:par>
                        <p:par>
                          <p:cTn id="16" fill="hold">
                            <p:stCondLst>
                              <p:cond delay="7600"/>
                            </p:stCondLst>
                            <p:childTnLst>
                              <p:par>
                                <p:cTn id="17" presetID="22" presetClass="entr" presetSubtype="4" fill="hold" nodeType="afterEffect">
                                  <p:stCondLst>
                                    <p:cond delay="0"/>
                                  </p:stCondLst>
                                  <p:iterate type="wd">
                                    <p:tmPct val="10000"/>
                                  </p:iterate>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down)">
                                      <p:cBhvr>
                                        <p:cTn id="19"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7" name="Imagen 6"/>
          <p:cNvPicPr>
            <a:picLocks noChangeAspect="1"/>
          </p:cNvPicPr>
          <p:nvPr/>
        </p:nvPicPr>
        <p:blipFill>
          <a:blip r:embed="rId4"/>
          <a:stretch>
            <a:fillRect/>
          </a:stretch>
        </p:blipFill>
        <p:spPr>
          <a:xfrm>
            <a:off x="1921913" y="1392824"/>
            <a:ext cx="4756841" cy="4519245"/>
          </a:xfrm>
          <a:prstGeom prst="rect">
            <a:avLst/>
          </a:prstGeom>
        </p:spPr>
      </p:pic>
      <p:pic>
        <p:nvPicPr>
          <p:cNvPr id="8" name="Imagen 7"/>
          <p:cNvPicPr>
            <a:picLocks noChangeAspect="1"/>
          </p:cNvPicPr>
          <p:nvPr/>
        </p:nvPicPr>
        <p:blipFill>
          <a:blip r:embed="rId5"/>
          <a:stretch>
            <a:fillRect/>
          </a:stretch>
        </p:blipFill>
        <p:spPr>
          <a:xfrm>
            <a:off x="7745365" y="779679"/>
            <a:ext cx="4316159" cy="4750031"/>
          </a:xfrm>
          <a:prstGeom prst="rect">
            <a:avLst/>
          </a:prstGeom>
        </p:spPr>
      </p:pic>
      <p:sp>
        <p:nvSpPr>
          <p:cNvPr id="11" name="CuadroTexto 10"/>
          <p:cNvSpPr txBox="1"/>
          <p:nvPr/>
        </p:nvSpPr>
        <p:spPr>
          <a:xfrm>
            <a:off x="1198418" y="41469"/>
            <a:ext cx="9795164" cy="107721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Try to do so by listening to God in prayer and recognizing the signs that he gives you.</a:t>
            </a:r>
            <a:endParaRPr lang="es-ES" sz="3200" i="1" dirty="0">
              <a:solidFill>
                <a:srgbClr val="294E6D"/>
              </a:solidFill>
              <a:latin typeface="Trebuchet MS" panose="020B0603020202020204" pitchFamily="34" charset="0"/>
            </a:endParaRPr>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756" y="1554480"/>
            <a:ext cx="5382768" cy="374904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3" name="CuadroTexto 12"/>
          <p:cNvSpPr txBox="1"/>
          <p:nvPr/>
        </p:nvSpPr>
        <p:spPr>
          <a:xfrm>
            <a:off x="2078182" y="1392824"/>
            <a:ext cx="4600573" cy="4524315"/>
          </a:xfrm>
          <a:prstGeom prst="rect">
            <a:avLst/>
          </a:prstGeom>
          <a:noFill/>
        </p:spPr>
        <p:txBody>
          <a:bodyPr wrap="square" rtlCol="0">
            <a:spAutoFit/>
          </a:bodyPr>
          <a:lstStyle/>
          <a:p>
            <a:pPr algn="ctr"/>
            <a:r>
              <a:rPr lang="en-US" sz="3200" i="1" dirty="0">
                <a:solidFill>
                  <a:srgbClr val="294E6D"/>
                </a:solidFill>
                <a:latin typeface="Trebuchet MS" panose="020B0603020202020204" pitchFamily="34" charset="0"/>
              </a:rPr>
              <a:t>Always ask the Spirit what Jesus expects from you at every moment of your life and in every decision you must make, so as to discern its place in the mission you have received.</a:t>
            </a:r>
            <a:endParaRPr lang="es-ES" dirty="0"/>
          </a:p>
        </p:txBody>
      </p:sp>
    </p:spTree>
    <p:custDataLst>
      <p:tags r:id="rId1"/>
    </p:custDataLst>
    <p:extLst>
      <p:ext uri="{BB962C8B-B14F-4D97-AF65-F5344CB8AC3E}">
        <p14:creationId xmlns:p14="http://schemas.microsoft.com/office/powerpoint/2010/main" val="2704793708"/>
      </p:ext>
    </p:extLst>
  </p:cSld>
  <p:clrMapOvr>
    <a:masterClrMapping/>
  </p:clrMapOvr>
  <mc:AlternateContent xmlns:mc="http://schemas.openxmlformats.org/markup-compatibility/2006" xmlns:p14="http://schemas.microsoft.com/office/powerpoint/2010/main">
    <mc:Choice Requires="p14">
      <p:transition spd="slow" p14:dur="1400" advClick="0" advTm="20000">
        <p14:doors dir="vert"/>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000"/>
                                        <p:tgtEl>
                                          <p:spTgt spid="11">
                                            <p:txEl>
                                              <p:pRg st="0" end="0"/>
                                            </p:txEl>
                                          </p:spTgt>
                                        </p:tgtEl>
                                      </p:cBhvr>
                                    </p:animEffect>
                                  </p:childTnLst>
                                </p:cTn>
                              </p:par>
                            </p:childTnLst>
                          </p:cTn>
                        </p:par>
                        <p:par>
                          <p:cTn id="8" fill="hold">
                            <p:stCondLst>
                              <p:cond delay="5600"/>
                            </p:stCondLst>
                            <p:childTnLst>
                              <p:par>
                                <p:cTn id="9" presetID="1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plus(in)">
                                      <p:cBhvr>
                                        <p:cTn id="11" dur="2000"/>
                                        <p:tgtEl>
                                          <p:spTgt spid="12"/>
                                        </p:tgtEl>
                                      </p:cBhvr>
                                    </p:animEffect>
                                  </p:childTnLst>
                                </p:cTn>
                              </p:par>
                              <p:par>
                                <p:cTn id="12" presetID="22" presetClass="entr" presetSubtype="8" fill="hold" nodeType="withEffect">
                                  <p:stCondLst>
                                    <p:cond delay="0"/>
                                  </p:stCondLst>
                                  <p:iterate type="wd">
                                    <p:tmPct val="10000"/>
                                  </p:iterate>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67" y="-71430"/>
            <a:ext cx="12432890" cy="6858000"/>
          </a:xfrm>
          <a:prstGeom prst="rect">
            <a:avLst/>
          </a:prstGeom>
        </p:spPr>
      </p:pic>
      <p:pic>
        <p:nvPicPr>
          <p:cNvPr id="7" name="Imagen 6"/>
          <p:cNvPicPr>
            <a:picLocks noChangeAspect="1"/>
          </p:cNvPicPr>
          <p:nvPr/>
        </p:nvPicPr>
        <p:blipFill>
          <a:blip r:embed="rId3"/>
          <a:stretch>
            <a:fillRect/>
          </a:stretch>
        </p:blipFill>
        <p:spPr>
          <a:xfrm>
            <a:off x="1219799" y="1404955"/>
            <a:ext cx="7234945" cy="4919645"/>
          </a:xfrm>
          <a:prstGeom prst="rect">
            <a:avLst/>
          </a:prstGeom>
        </p:spPr>
      </p:pic>
      <p:pic>
        <p:nvPicPr>
          <p:cNvPr id="8" name="Imagen 7"/>
          <p:cNvPicPr>
            <a:picLocks noChangeAspect="1"/>
          </p:cNvPicPr>
          <p:nvPr/>
        </p:nvPicPr>
        <p:blipFill>
          <a:blip r:embed="rId4"/>
          <a:stretch>
            <a:fillRect/>
          </a:stretch>
        </p:blipFill>
        <p:spPr>
          <a:xfrm>
            <a:off x="4632960" y="1187535"/>
            <a:ext cx="7042463" cy="4847505"/>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794" y="1403534"/>
            <a:ext cx="6753629" cy="4502419"/>
          </a:xfrm>
          <a:prstGeom prst="rect">
            <a:avLst/>
          </a:prstGeom>
          <a:ln>
            <a:noFill/>
          </a:ln>
          <a:effectLst>
            <a:outerShdw blurRad="292100" dist="139700" dir="2700000" algn="tl" rotWithShape="0">
              <a:srgbClr val="333333">
                <a:alpha val="65000"/>
              </a:srgbClr>
            </a:outerShdw>
          </a:effectLst>
        </p:spPr>
      </p:pic>
      <p:sp>
        <p:nvSpPr>
          <p:cNvPr id="14" name="CuadroTexto 13"/>
          <p:cNvSpPr txBox="1"/>
          <p:nvPr/>
        </p:nvSpPr>
        <p:spPr>
          <a:xfrm>
            <a:off x="1478580" y="1622075"/>
            <a:ext cx="2895600" cy="4524315"/>
          </a:xfrm>
          <a:prstGeom prst="rect">
            <a:avLst/>
          </a:prstGeom>
          <a:noFill/>
        </p:spPr>
        <p:txBody>
          <a:bodyPr wrap="square" rtlCol="0">
            <a:spAutoFit/>
          </a:bodyPr>
          <a:lstStyle/>
          <a:p>
            <a:r>
              <a:rPr lang="en-US" sz="3200" b="1" i="1" dirty="0">
                <a:solidFill>
                  <a:srgbClr val="294E6D"/>
                </a:solidFill>
                <a:latin typeface="Trebuchet MS" panose="020B0603020202020204" pitchFamily="34" charset="0"/>
              </a:rPr>
              <a:t>Allow the Spirit to forge in you the personal mystery that can reflect Jesus Christ in today’s world.</a:t>
            </a:r>
            <a:endParaRPr lang="es-ES" dirty="0"/>
          </a:p>
        </p:txBody>
      </p:sp>
    </p:spTree>
    <p:extLst>
      <p:ext uri="{BB962C8B-B14F-4D97-AF65-F5344CB8AC3E}">
        <p14:creationId xmlns:p14="http://schemas.microsoft.com/office/powerpoint/2010/main" val="2895408263"/>
      </p:ext>
    </p:extLst>
  </p:cSld>
  <p:clrMapOvr>
    <a:masterClrMapping/>
  </p:clrMapOvr>
  <mc:AlternateContent xmlns:mc="http://schemas.openxmlformats.org/markup-compatibility/2006" xmlns:p14="http://schemas.microsoft.com/office/powerpoint/2010/main">
    <mc:Choice Requires="p14">
      <p:transition spd="slow" p14:dur="1600" advClick="0" advTm="13931">
        <p14:prism isInverted="1"/>
      </p:transition>
    </mc:Choice>
    <mc:Fallback xmlns="">
      <p:transition spd="slow" advClick="0" advTm="13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42" presetClass="entr" presetSubtype="0" fill="hold" nodeType="after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2000"/>
                                        <p:tgtEl>
                                          <p:spTgt spid="14">
                                            <p:txEl>
                                              <p:pRg st="0" end="0"/>
                                            </p:txEl>
                                          </p:spTgt>
                                        </p:tgtEl>
                                      </p:cBhvr>
                                    </p:animEffect>
                                    <p:anim calcmode="lin" valueType="num">
                                      <p:cBhvr>
                                        <p:cTn id="12" dur="2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67" y="-71430"/>
            <a:ext cx="12432890" cy="6858000"/>
          </a:xfrm>
          <a:prstGeom prst="rect">
            <a:avLst/>
          </a:prstGeom>
        </p:spPr>
      </p:pic>
      <p:pic>
        <p:nvPicPr>
          <p:cNvPr id="7" name="Imagen 6"/>
          <p:cNvPicPr>
            <a:picLocks noChangeAspect="1"/>
          </p:cNvPicPr>
          <p:nvPr/>
        </p:nvPicPr>
        <p:blipFill>
          <a:blip r:embed="rId3"/>
          <a:stretch>
            <a:fillRect/>
          </a:stretch>
        </p:blipFill>
        <p:spPr>
          <a:xfrm>
            <a:off x="1219799" y="1404955"/>
            <a:ext cx="9554881" cy="4919645"/>
          </a:xfrm>
          <a:prstGeom prst="rect">
            <a:avLst/>
          </a:prstGeom>
        </p:spPr>
      </p:pic>
      <p:sp>
        <p:nvSpPr>
          <p:cNvPr id="5" name="CuadroTexto 4"/>
          <p:cNvSpPr txBox="1"/>
          <p:nvPr/>
        </p:nvSpPr>
        <p:spPr>
          <a:xfrm>
            <a:off x="1524000" y="1691640"/>
            <a:ext cx="8884920" cy="4031873"/>
          </a:xfrm>
          <a:prstGeom prst="rect">
            <a:avLst/>
          </a:prstGeom>
          <a:noFill/>
        </p:spPr>
        <p:txBody>
          <a:bodyPr wrap="square" rtlCol="0">
            <a:spAutoFit/>
          </a:bodyPr>
          <a:lstStyle/>
          <a:p>
            <a:r>
              <a:rPr lang="es-ES" sz="3200" i="1" dirty="0">
                <a:solidFill>
                  <a:srgbClr val="294E6D"/>
                </a:solidFill>
                <a:latin typeface="Trebuchet MS" panose="020B0603020202020204" pitchFamily="34" charset="0"/>
              </a:rPr>
              <a:t>Daughters of Charity of St. Vincent de Paul</a:t>
            </a:r>
          </a:p>
          <a:p>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January</a:t>
            </a:r>
            <a:r>
              <a:rPr lang="es-ES" sz="3200" i="1" dirty="0">
                <a:solidFill>
                  <a:srgbClr val="294E6D"/>
                </a:solidFill>
                <a:latin typeface="Trebuchet MS" panose="020B0603020202020204" pitchFamily="34" charset="0"/>
              </a:rPr>
              <a:t> 2019</a:t>
            </a:r>
          </a:p>
          <a:p>
            <a:endParaRPr lang="es-ES" sz="3200" i="1" dirty="0">
              <a:solidFill>
                <a:srgbClr val="294E6D"/>
              </a:solidFill>
              <a:latin typeface="Trebuchet MS" panose="020B0603020202020204" pitchFamily="34" charset="0"/>
            </a:endParaRPr>
          </a:p>
          <a:p>
            <a:pPr marL="973138" indent="-973138"/>
            <a:r>
              <a:rPr lang="es-ES" sz="3200" i="1" dirty="0">
                <a:solidFill>
                  <a:srgbClr val="294E6D"/>
                </a:solidFill>
                <a:latin typeface="Trebuchet MS" panose="020B0603020202020204" pitchFamily="34" charset="0"/>
              </a:rPr>
              <a:t>Text: </a:t>
            </a:r>
            <a:r>
              <a:rPr lang="es-ES" sz="3200" i="1" dirty="0" err="1">
                <a:solidFill>
                  <a:srgbClr val="294E6D"/>
                </a:solidFill>
                <a:latin typeface="Trebuchet MS" panose="020B0603020202020204" pitchFamily="34" charset="0"/>
              </a:rPr>
              <a:t>Apostolic</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Exhortation</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On</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the</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Call</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to</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Holiness</a:t>
            </a:r>
            <a:endParaRPr lang="es-ES" sz="3200" i="1" dirty="0">
              <a:solidFill>
                <a:srgbClr val="294E6D"/>
              </a:solidFill>
              <a:latin typeface="Trebuchet MS" panose="020B0603020202020204" pitchFamily="34" charset="0"/>
            </a:endParaRPr>
          </a:p>
          <a:p>
            <a:endParaRPr lang="es-ES" sz="3200" i="1" dirty="0">
              <a:solidFill>
                <a:srgbClr val="294E6D"/>
              </a:solidFill>
              <a:latin typeface="Trebuchet MS" panose="020B0603020202020204" pitchFamily="34" charset="0"/>
            </a:endParaRPr>
          </a:p>
          <a:p>
            <a:pPr marL="914400" indent="-914400"/>
            <a:r>
              <a:rPr lang="es-ES" sz="3200" i="1" dirty="0">
                <a:solidFill>
                  <a:srgbClr val="294E6D"/>
                </a:solidFill>
                <a:latin typeface="Trebuchet MS" panose="020B0603020202020204" pitchFamily="34" charset="0"/>
              </a:rPr>
              <a:t>Music: </a:t>
            </a:r>
            <a:r>
              <a:rPr lang="es-ES" sz="3200" i="1" dirty="0" err="1">
                <a:solidFill>
                  <a:srgbClr val="294E6D"/>
                </a:solidFill>
                <a:latin typeface="Trebuchet MS" panose="020B0603020202020204" pitchFamily="34" charset="0"/>
              </a:rPr>
              <a:t>Darin</a:t>
            </a:r>
            <a:r>
              <a:rPr lang="es-ES" sz="3200" i="1" dirty="0">
                <a:solidFill>
                  <a:srgbClr val="294E6D"/>
                </a:solidFill>
                <a:latin typeface="Trebuchet MS" panose="020B0603020202020204" pitchFamily="34" charset="0"/>
              </a:rPr>
              <a:t> </a:t>
            </a:r>
            <a:r>
              <a:rPr lang="es-ES" sz="3200" i="1" dirty="0" err="1">
                <a:solidFill>
                  <a:srgbClr val="294E6D"/>
                </a:solidFill>
                <a:latin typeface="Trebuchet MS" panose="020B0603020202020204" pitchFamily="34" charset="0"/>
              </a:rPr>
              <a:t>Sysoev</a:t>
            </a:r>
            <a:r>
              <a:rPr lang="es-ES" sz="3200" i="1" dirty="0">
                <a:solidFill>
                  <a:srgbClr val="294E6D"/>
                </a:solidFill>
                <a:latin typeface="Trebuchet MS" panose="020B0603020202020204" pitchFamily="34" charset="0"/>
              </a:rPr>
              <a:t> – </a:t>
            </a:r>
            <a:r>
              <a:rPr lang="es-ES" sz="3200" i="1" dirty="0" err="1">
                <a:solidFill>
                  <a:srgbClr val="294E6D"/>
                </a:solidFill>
                <a:latin typeface="Trebuchet MS" panose="020B0603020202020204" pitchFamily="34" charset="0"/>
              </a:rPr>
              <a:t>Moments</a:t>
            </a:r>
            <a:r>
              <a:rPr lang="es-ES" sz="3200" i="1" dirty="0">
                <a:solidFill>
                  <a:srgbClr val="294E6D"/>
                </a:solidFill>
                <a:latin typeface="Trebuchet MS" panose="020B0603020202020204" pitchFamily="34" charset="0"/>
              </a:rPr>
              <a:t> and </a:t>
            </a:r>
            <a:r>
              <a:rPr lang="es-ES" sz="3200" i="1" dirty="0" err="1">
                <a:solidFill>
                  <a:srgbClr val="294E6D"/>
                </a:solidFill>
                <a:latin typeface="Trebuchet MS" panose="020B0603020202020204" pitchFamily="34" charset="0"/>
              </a:rPr>
              <a:t>Rainbow</a:t>
            </a:r>
            <a:r>
              <a:rPr lang="es-ES" sz="3200" i="1" dirty="0">
                <a:solidFill>
                  <a:srgbClr val="294E6D"/>
                </a:solidFill>
                <a:latin typeface="Trebuchet MS" panose="020B0603020202020204" pitchFamily="34" charset="0"/>
              </a:rPr>
              <a:t> - Robinson</a:t>
            </a:r>
            <a:endParaRPr lang="es-ES" dirty="0"/>
          </a:p>
        </p:txBody>
      </p:sp>
    </p:spTree>
    <p:extLst>
      <p:ext uri="{BB962C8B-B14F-4D97-AF65-F5344CB8AC3E}">
        <p14:creationId xmlns:p14="http://schemas.microsoft.com/office/powerpoint/2010/main" val="2047532511"/>
      </p:ext>
    </p:extLst>
  </p:cSld>
  <p:clrMapOvr>
    <a:masterClrMapping/>
  </p:clrMapOvr>
  <mc:AlternateContent xmlns:mc="http://schemas.openxmlformats.org/markup-compatibility/2006" xmlns:p14="http://schemas.microsoft.com/office/powerpoint/2010/main">
    <mc:Choice Requires="p14">
      <p:transition spd="slow" p14:dur="2000" advClick="0" advTm="26884"/>
    </mc:Choice>
    <mc:Fallback xmlns="">
      <p:transition spd="slow" advClick="0" advTm="2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2000"/>
                                        <p:tgtEl>
                                          <p:spTgt spid="5">
                                            <p:txEl>
                                              <p:pRg st="0" end="0"/>
                                            </p:txEl>
                                          </p:spTgt>
                                        </p:tgtEl>
                                      </p:cBhvr>
                                    </p:animEffect>
                                  </p:childTnLst>
                                </p:cTn>
                              </p:par>
                            </p:childTnLst>
                          </p:cTn>
                        </p:par>
                        <p:par>
                          <p:cTn id="8" fill="hold">
                            <p:stCondLst>
                              <p:cond delay="3600"/>
                            </p:stCondLst>
                            <p:childTnLst>
                              <p:par>
                                <p:cTn id="9" presetID="4" presetClass="entr" presetSubtype="16" fill="hold" nodeType="afterEffect">
                                  <p:stCondLst>
                                    <p:cond delay="0"/>
                                  </p:stCondLst>
                                  <p:iterate type="wd">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2000"/>
                                        <p:tgtEl>
                                          <p:spTgt spid="5">
                                            <p:txEl>
                                              <p:pRg st="1" end="1"/>
                                            </p:txEl>
                                          </p:spTgt>
                                        </p:tgtEl>
                                      </p:cBhvr>
                                    </p:animEffect>
                                  </p:childTnLst>
                                </p:cTn>
                              </p:par>
                            </p:childTnLst>
                          </p:cTn>
                        </p:par>
                        <p:par>
                          <p:cTn id="12" fill="hold">
                            <p:stCondLst>
                              <p:cond delay="6000"/>
                            </p:stCondLst>
                            <p:childTnLst>
                              <p:par>
                                <p:cTn id="13" presetID="4" presetClass="entr" presetSubtype="16" fill="hold" nodeType="afterEffect">
                                  <p:stCondLst>
                                    <p:cond delay="0"/>
                                  </p:stCondLst>
                                  <p:iterate type="wd">
                                    <p:tmPct val="10000"/>
                                  </p:iterate>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ox(in)">
                                      <p:cBhvr>
                                        <p:cTn id="15" dur="2000"/>
                                        <p:tgtEl>
                                          <p:spTgt spid="5">
                                            <p:txEl>
                                              <p:pRg st="3" end="3"/>
                                            </p:txEl>
                                          </p:spTgt>
                                        </p:tgtEl>
                                      </p:cBhvr>
                                    </p:animEffect>
                                  </p:childTnLst>
                                </p:cTn>
                              </p:par>
                            </p:childTnLst>
                          </p:cTn>
                        </p:par>
                        <p:par>
                          <p:cTn id="16" fill="hold">
                            <p:stCondLst>
                              <p:cond delay="9800"/>
                            </p:stCondLst>
                            <p:childTnLst>
                              <p:par>
                                <p:cTn id="17" presetID="4" presetClass="entr" presetSubtype="16" fill="hold" nodeType="afterEffect">
                                  <p:stCondLst>
                                    <p:cond delay="0"/>
                                  </p:stCondLst>
                                  <p:iterate type="wd">
                                    <p:tmPct val="10000"/>
                                  </p:iterate>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ox(in)">
                                      <p:cBhvr>
                                        <p:cTn id="1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a:xfrm>
            <a:off x="1524000" y="3509963"/>
            <a:ext cx="10436942" cy="1747837"/>
          </a:xfrm>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938963"/>
          </a:xfrm>
          <a:prstGeom prst="rect">
            <a:avLst/>
          </a:prstGeom>
        </p:spPr>
      </p:pic>
      <p:sp>
        <p:nvSpPr>
          <p:cNvPr id="6" name="CuadroTexto 5"/>
          <p:cNvSpPr txBox="1"/>
          <p:nvPr/>
        </p:nvSpPr>
        <p:spPr>
          <a:xfrm>
            <a:off x="1446540" y="546712"/>
            <a:ext cx="4743337" cy="1200329"/>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The Lord asks everything of us, </a:t>
            </a:r>
            <a:endParaRPr lang="es-ES" sz="3600" dirty="0">
              <a:latin typeface="Trebuchet MS" panose="020B0603020202020204" pitchFamily="34" charset="0"/>
            </a:endParaRPr>
          </a:p>
        </p:txBody>
      </p:sp>
      <p:sp>
        <p:nvSpPr>
          <p:cNvPr id="7" name="CuadroTexto 6"/>
          <p:cNvSpPr txBox="1"/>
          <p:nvPr/>
        </p:nvSpPr>
        <p:spPr>
          <a:xfrm>
            <a:off x="1528189" y="1917257"/>
            <a:ext cx="10707328" cy="2308324"/>
          </a:xfrm>
          <a:prstGeom prst="rect">
            <a:avLst/>
          </a:prstGeom>
        </p:spPr>
        <p:txBody>
          <a:bodyPr wrap="square" rtlCol="0">
            <a:spAutoFit/>
          </a:bodyPr>
          <a:lstStyle/>
          <a:p>
            <a:r>
              <a:rPr lang="en-US" sz="3600" i="1" dirty="0">
                <a:solidFill>
                  <a:srgbClr val="294E6D"/>
                </a:solidFill>
                <a:latin typeface="Trebuchet MS" panose="020B0603020202020204" pitchFamily="34" charset="0"/>
              </a:rPr>
              <a:t>and in return </a:t>
            </a:r>
          </a:p>
          <a:p>
            <a:r>
              <a:rPr lang="en-US" sz="3600" i="1" dirty="0">
                <a:solidFill>
                  <a:srgbClr val="294E6D"/>
                </a:solidFill>
                <a:latin typeface="Trebuchet MS" panose="020B0603020202020204" pitchFamily="34" charset="0"/>
              </a:rPr>
              <a:t>he offers us true life, </a:t>
            </a:r>
          </a:p>
          <a:p>
            <a:r>
              <a:rPr lang="en-US" sz="3600" i="1" dirty="0">
                <a:solidFill>
                  <a:srgbClr val="294E6D"/>
                </a:solidFill>
                <a:latin typeface="Trebuchet MS" panose="020B0603020202020204" pitchFamily="34" charset="0"/>
              </a:rPr>
              <a:t>the happiness for which</a:t>
            </a:r>
          </a:p>
          <a:p>
            <a:r>
              <a:rPr lang="en-US" sz="3600" i="1" dirty="0">
                <a:solidFill>
                  <a:srgbClr val="294E6D"/>
                </a:solidFill>
                <a:latin typeface="Trebuchet MS" panose="020B0603020202020204" pitchFamily="34" charset="0"/>
              </a:rPr>
              <a:t>we were created.</a:t>
            </a:r>
            <a:endParaRPr lang="es-ES" sz="3600" dirty="0">
              <a:latin typeface="Trebuchet MS" panose="020B0603020202020204" pitchFamily="34" charset="0"/>
            </a:endParaRPr>
          </a:p>
        </p:txBody>
      </p:sp>
      <p:pic>
        <p:nvPicPr>
          <p:cNvPr id="8" name="Imagen 7"/>
          <p:cNvPicPr>
            <a:picLocks noChangeAspect="1"/>
          </p:cNvPicPr>
          <p:nvPr/>
        </p:nvPicPr>
        <p:blipFill>
          <a:blip r:embed="rId3"/>
          <a:stretch>
            <a:fillRect/>
          </a:stretch>
        </p:blipFill>
        <p:spPr>
          <a:xfrm>
            <a:off x="6881853" y="423515"/>
            <a:ext cx="4993057" cy="5931922"/>
          </a:xfrm>
          <a:prstGeom prst="rect">
            <a:avLst/>
          </a:prstGeom>
        </p:spPr>
      </p:pic>
      <p:pic>
        <p:nvPicPr>
          <p:cNvPr id="5" name="Imagen 4"/>
          <p:cNvPicPr>
            <a:picLocks noChangeAspect="1"/>
          </p:cNvPicPr>
          <p:nvPr/>
        </p:nvPicPr>
        <p:blipFill>
          <a:blip r:embed="rId4"/>
          <a:stretch>
            <a:fillRect/>
          </a:stretch>
        </p:blipFill>
        <p:spPr>
          <a:xfrm>
            <a:off x="6561095" y="367661"/>
            <a:ext cx="5374357" cy="6203639"/>
          </a:xfrm>
          <a:prstGeom prst="rect">
            <a:avLst/>
          </a:prstGeom>
        </p:spPr>
      </p:pic>
      <p:sp>
        <p:nvSpPr>
          <p:cNvPr id="9" name="TextBox 8">
            <a:extLst>
              <a:ext uri="{FF2B5EF4-FFF2-40B4-BE49-F238E27FC236}">
                <a16:creationId xmlns:a16="http://schemas.microsoft.com/office/drawing/2014/main" id="{1FCAFB80-E920-4979-B30F-0159F2A5CEFD}"/>
              </a:ext>
            </a:extLst>
          </p:cNvPr>
          <p:cNvSpPr txBox="1"/>
          <p:nvPr/>
        </p:nvSpPr>
        <p:spPr>
          <a:xfrm rot="374280">
            <a:off x="9248274" y="798935"/>
            <a:ext cx="1801026" cy="1015663"/>
          </a:xfrm>
          <a:prstGeom prst="rect">
            <a:avLst/>
          </a:prstGeom>
          <a:solidFill>
            <a:srgbClr val="DFD7D4"/>
          </a:solidFill>
        </p:spPr>
        <p:txBody>
          <a:bodyPr wrap="square" rtlCol="0">
            <a:spAutoFit/>
          </a:bodyPr>
          <a:lstStyle/>
          <a:p>
            <a:pPr algn="ctr"/>
            <a:r>
              <a:rPr lang="en-US" sz="2400" dirty="0">
                <a:solidFill>
                  <a:srgbClr val="B54C60"/>
                </a:solidFill>
                <a:latin typeface="Forte" panose="03060902040502070203" pitchFamily="66" charset="0"/>
              </a:rPr>
              <a:t>Here I Am.</a:t>
            </a:r>
          </a:p>
          <a:p>
            <a:pPr algn="ctr"/>
            <a:r>
              <a:rPr lang="en-US" sz="2400" dirty="0">
                <a:solidFill>
                  <a:srgbClr val="B54C60"/>
                </a:solidFill>
                <a:latin typeface="Forte" panose="03060902040502070203" pitchFamily="66" charset="0"/>
              </a:rPr>
              <a:t>Lord</a:t>
            </a:r>
          </a:p>
          <a:p>
            <a:pPr algn="ctr"/>
            <a:endParaRPr lang="en-US" sz="1000" dirty="0">
              <a:solidFill>
                <a:srgbClr val="B54C60"/>
              </a:solidFill>
              <a:latin typeface="Forte" panose="03060902040502070203" pitchFamily="66" charset="0"/>
            </a:endParaRPr>
          </a:p>
        </p:txBody>
      </p:sp>
    </p:spTree>
    <p:extLst>
      <p:ext uri="{BB962C8B-B14F-4D97-AF65-F5344CB8AC3E}">
        <p14:creationId xmlns:p14="http://schemas.microsoft.com/office/powerpoint/2010/main" val="1744118014"/>
      </p:ext>
    </p:extLst>
  </p:cSld>
  <p:clrMapOvr>
    <a:masterClrMapping/>
  </p:clrMapOvr>
  <mc:AlternateContent xmlns:mc="http://schemas.openxmlformats.org/markup-compatibility/2006" xmlns:p14="http://schemas.microsoft.com/office/powerpoint/2010/main">
    <mc:Choice Requires="p14">
      <p:transition spd="slow" advClick="0" advTm="13610">
        <p14:flash/>
      </p:transition>
    </mc:Choice>
    <mc:Fallback xmlns="">
      <p:transition spd="slow" advClick="0" advTm="13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2000"/>
                                        <p:tgtEl>
                                          <p:spTgt spid="6">
                                            <p:txEl>
                                              <p:pRg st="0" end="0"/>
                                            </p:txEl>
                                          </p:spTgt>
                                        </p:tgtEl>
                                      </p:cBhvr>
                                    </p:animEffect>
                                  </p:childTnLst>
                                </p:cTn>
                              </p:par>
                            </p:childTnLst>
                          </p:cTn>
                        </p:par>
                        <p:par>
                          <p:cTn id="8" fill="hold">
                            <p:stCondLst>
                              <p:cond delay="32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3200"/>
                            </p:stCondLst>
                            <p:childTnLst>
                              <p:par>
                                <p:cTn id="12" presetID="22" presetClass="entr" presetSubtype="8"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2000"/>
                                        <p:tgtEl>
                                          <p:spTgt spid="7">
                                            <p:txEl>
                                              <p:pRg st="0" end="0"/>
                                            </p:txEl>
                                          </p:spTgt>
                                        </p:tgtEl>
                                      </p:cBhvr>
                                    </p:animEffect>
                                  </p:childTnLst>
                                </p:cTn>
                              </p:par>
                            </p:childTnLst>
                          </p:cTn>
                        </p:par>
                        <p:par>
                          <p:cTn id="15" fill="hold">
                            <p:stCondLst>
                              <p:cond delay="5200"/>
                            </p:stCondLst>
                            <p:childTnLst>
                              <p:par>
                                <p:cTn id="16" presetID="22" presetClass="entr" presetSubtype="8"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2000"/>
                                        <p:tgtEl>
                                          <p:spTgt spid="7">
                                            <p:txEl>
                                              <p:pRg st="1" end="1"/>
                                            </p:txEl>
                                          </p:spTgt>
                                        </p:tgtEl>
                                      </p:cBhvr>
                                    </p:animEffect>
                                  </p:childTnLst>
                                </p:cTn>
                              </p:par>
                            </p:childTnLst>
                          </p:cTn>
                        </p:par>
                        <p:par>
                          <p:cTn id="19" fill="hold">
                            <p:stCondLst>
                              <p:cond delay="7200"/>
                            </p:stCondLst>
                            <p:childTnLst>
                              <p:par>
                                <p:cTn id="20" presetID="22" presetClass="entr" presetSubtype="8"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2000"/>
                                        <p:tgtEl>
                                          <p:spTgt spid="7">
                                            <p:txEl>
                                              <p:pRg st="2" end="2"/>
                                            </p:txEl>
                                          </p:spTgt>
                                        </p:tgtEl>
                                      </p:cBhvr>
                                    </p:animEffect>
                                  </p:childTnLst>
                                </p:cTn>
                              </p:par>
                            </p:childTnLst>
                          </p:cTn>
                        </p:par>
                        <p:par>
                          <p:cTn id="23" fill="hold">
                            <p:stCondLst>
                              <p:cond delay="9200"/>
                            </p:stCondLst>
                            <p:childTnLst>
                              <p:par>
                                <p:cTn id="24" presetID="22" presetClass="entr" presetSubtype="8" fill="hold" grpId="0"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left)">
                                      <p:cBhvr>
                                        <p:cTn id="26"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423180" y="435604"/>
            <a:ext cx="6681021" cy="598679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90" y="1122363"/>
            <a:ext cx="6479064" cy="48738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uadroTexto 6"/>
          <p:cNvSpPr txBox="1"/>
          <p:nvPr/>
        </p:nvSpPr>
        <p:spPr>
          <a:xfrm>
            <a:off x="8003064" y="929403"/>
            <a:ext cx="3377381" cy="1754326"/>
          </a:xfrm>
          <a:prstGeom prst="rect">
            <a:avLst/>
          </a:prstGeom>
          <a:noFill/>
        </p:spPr>
        <p:txBody>
          <a:bodyPr wrap="square" rtlCol="0">
            <a:spAutoFit/>
          </a:bodyPr>
          <a:lstStyle/>
          <a:p>
            <a:pPr algn="ctr"/>
            <a:r>
              <a:rPr lang="en-US" sz="3600" i="1" dirty="0">
                <a:solidFill>
                  <a:srgbClr val="294E6D"/>
                </a:solidFill>
                <a:latin typeface="Trebuchet MS" panose="020B0603020202020204" pitchFamily="34" charset="0"/>
              </a:rPr>
              <a:t>For the Lord has chosen each one of us </a:t>
            </a:r>
            <a:endParaRPr lang="es-ES" dirty="0"/>
          </a:p>
        </p:txBody>
      </p:sp>
      <p:sp>
        <p:nvSpPr>
          <p:cNvPr id="8" name="CuadroTexto 7"/>
          <p:cNvSpPr txBox="1"/>
          <p:nvPr/>
        </p:nvSpPr>
        <p:spPr>
          <a:xfrm>
            <a:off x="7604911" y="3283074"/>
            <a:ext cx="3868600" cy="2031325"/>
          </a:xfrm>
          <a:prstGeom prst="rect">
            <a:avLst/>
          </a:prstGeom>
          <a:noFill/>
        </p:spPr>
        <p:txBody>
          <a:bodyPr wrap="square" rtlCol="0">
            <a:spAutoFit/>
          </a:bodyPr>
          <a:lstStyle/>
          <a:p>
            <a:pPr algn="ctr"/>
            <a:r>
              <a:rPr lang="en-US" sz="3600" i="1" dirty="0">
                <a:solidFill>
                  <a:srgbClr val="294E6D"/>
                </a:solidFill>
                <a:latin typeface="Trebuchet MS" panose="020B0603020202020204" pitchFamily="34" charset="0"/>
              </a:rPr>
              <a:t>“to be holy and blameless before him in love.” </a:t>
            </a:r>
          </a:p>
          <a:p>
            <a:pPr algn="r"/>
            <a:r>
              <a:rPr lang="en-US" i="1" dirty="0" err="1">
                <a:solidFill>
                  <a:srgbClr val="294E6D"/>
                </a:solidFill>
                <a:latin typeface="Trebuchet MS" panose="020B0603020202020204" pitchFamily="34" charset="0"/>
              </a:rPr>
              <a:t>Eph</a:t>
            </a:r>
            <a:r>
              <a:rPr lang="en-US" i="1" dirty="0">
                <a:solidFill>
                  <a:srgbClr val="294E6D"/>
                </a:solidFill>
                <a:latin typeface="Trebuchet MS" panose="020B0603020202020204" pitchFamily="34" charset="0"/>
              </a:rPr>
              <a:t> 1:4</a:t>
            </a:r>
            <a:endParaRPr lang="es-ES" dirty="0"/>
          </a:p>
        </p:txBody>
      </p:sp>
    </p:spTree>
    <p:extLst>
      <p:ext uri="{BB962C8B-B14F-4D97-AF65-F5344CB8AC3E}">
        <p14:creationId xmlns:p14="http://schemas.microsoft.com/office/powerpoint/2010/main" val="284467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501">
        <p15:prstTrans prst="pageCurlDouble"/>
      </p:transition>
    </mc:Choice>
    <mc:Fallback xmlns="">
      <p:transition spd="slow" advClick="0" advTm="7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2000"/>
                                        <p:tgtEl>
                                          <p:spTgt spid="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2000"/>
                                        <p:tgtEl>
                                          <p:spTgt spid="8">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618004" y="532292"/>
            <a:ext cx="4973821" cy="4725508"/>
          </a:xfrm>
          <a:prstGeom prst="rect">
            <a:avLst/>
          </a:prstGeom>
        </p:spPr>
      </p:pic>
      <p:sp>
        <p:nvSpPr>
          <p:cNvPr id="8" name="CuadroTexto 7"/>
          <p:cNvSpPr txBox="1"/>
          <p:nvPr/>
        </p:nvSpPr>
        <p:spPr>
          <a:xfrm>
            <a:off x="6327816" y="1122363"/>
            <a:ext cx="5076175" cy="4247317"/>
          </a:xfrm>
          <a:prstGeom prst="rect">
            <a:avLst/>
          </a:prstGeom>
          <a:noFill/>
        </p:spPr>
        <p:txBody>
          <a:bodyPr wrap="square" rtlCol="0">
            <a:spAutoFit/>
          </a:bodyPr>
          <a:lstStyle/>
          <a:p>
            <a:pPr algn="ctr"/>
            <a:r>
              <a:rPr lang="en-US" sz="3600" i="1" dirty="0">
                <a:solidFill>
                  <a:srgbClr val="294E6D"/>
                </a:solidFill>
                <a:latin typeface="Trebuchet MS" panose="020B0603020202020204" pitchFamily="34" charset="0"/>
              </a:rPr>
              <a:t>The Letter to the Hebrews presents a number of testimonies that encourage us to “run with perseverance the race that is set before us.”  </a:t>
            </a:r>
          </a:p>
          <a:p>
            <a:pPr algn="r"/>
            <a:r>
              <a:rPr lang="en-US" i="1" dirty="0">
                <a:solidFill>
                  <a:srgbClr val="294E6D"/>
                </a:solidFill>
                <a:latin typeface="Trebuchet MS" panose="020B0603020202020204" pitchFamily="34" charset="0"/>
              </a:rPr>
              <a:t>(12:1)</a:t>
            </a:r>
            <a:endParaRPr lang="es-ES" i="1" dirty="0">
              <a:solidFill>
                <a:srgbClr val="294E6D"/>
              </a:solidFill>
              <a:latin typeface="Trebuchet MS" panose="020B0603020202020204" pitchFamily="34" charset="0"/>
            </a:endParaRPr>
          </a:p>
        </p:txBody>
      </p:sp>
      <p:pic>
        <p:nvPicPr>
          <p:cNvPr id="9" name="Imagen 8"/>
          <p:cNvPicPr>
            <a:picLocks noChangeAspect="1"/>
          </p:cNvPicPr>
          <p:nvPr/>
        </p:nvPicPr>
        <p:blipFill>
          <a:blip r:embed="rId4"/>
          <a:stretch>
            <a:fillRect/>
          </a:stretch>
        </p:blipFill>
        <p:spPr>
          <a:xfrm>
            <a:off x="5302608" y="907563"/>
            <a:ext cx="6330991" cy="467691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04" y="1520971"/>
            <a:ext cx="5890946" cy="39201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853359058"/>
      </p:ext>
    </p:extLst>
  </p:cSld>
  <p:clrMapOvr>
    <a:masterClrMapping/>
  </p:clrMapOvr>
  <mc:AlternateContent xmlns:mc="http://schemas.openxmlformats.org/markup-compatibility/2006" xmlns:p14="http://schemas.microsoft.com/office/powerpoint/2010/main">
    <mc:Choice Requires="p14">
      <p:transition spd="slow" p14:dur="1500" advClick="0" advTm="13291">
        <p:split orient="vert"/>
      </p:transition>
    </mc:Choice>
    <mc:Fallback xmlns="">
      <p:transition spd="slow" advClick="0" advTm="1329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0"/>
                                  </p:iterate>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2000"/>
                                        <p:tgtEl>
                                          <p:spTgt spid="8">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iterate type="wd">
                                    <p:tmPct val="0"/>
                                  </p:iterate>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038"/>
            <a:ext cx="12432890" cy="6991038"/>
          </a:xfrm>
          <a:prstGeom prst="rect">
            <a:avLst/>
          </a:prstGeom>
        </p:spPr>
      </p:pic>
      <p:pic>
        <p:nvPicPr>
          <p:cNvPr id="5" name="Imagen 4"/>
          <p:cNvPicPr>
            <a:picLocks noChangeAspect="1"/>
          </p:cNvPicPr>
          <p:nvPr/>
        </p:nvPicPr>
        <p:blipFill>
          <a:blip r:embed="rId3"/>
          <a:stretch>
            <a:fillRect/>
          </a:stretch>
        </p:blipFill>
        <p:spPr>
          <a:xfrm>
            <a:off x="473271" y="2316163"/>
            <a:ext cx="6626013" cy="436915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79" y="3069578"/>
            <a:ext cx="6612444" cy="3566828"/>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7686627" y="3069578"/>
            <a:ext cx="4158920" cy="1754326"/>
          </a:xfrm>
          <a:prstGeom prst="rect">
            <a:avLst/>
          </a:prstGeom>
          <a:noFill/>
          <a:ln>
            <a:solidFill>
              <a:schemeClr val="accent1"/>
            </a:solidFill>
          </a:ln>
        </p:spPr>
        <p:txBody>
          <a:bodyPr wrap="square" rtlCol="0">
            <a:spAutoFit/>
          </a:bodyPr>
          <a:lstStyle/>
          <a:p>
            <a:r>
              <a:rPr lang="en-US" sz="3600" i="1" dirty="0">
                <a:solidFill>
                  <a:srgbClr val="294E6D"/>
                </a:solidFill>
              </a:rPr>
              <a:t>impels us to advance constantly towards the goal.</a:t>
            </a:r>
            <a:endParaRPr lang="es-ES" sz="3600" i="1" dirty="0">
              <a:solidFill>
                <a:srgbClr val="294E6D"/>
              </a:solidFill>
            </a:endParaRPr>
          </a:p>
        </p:txBody>
      </p:sp>
      <p:pic>
        <p:nvPicPr>
          <p:cNvPr id="8" name="Imagen 7"/>
          <p:cNvPicPr>
            <a:picLocks noChangeAspect="1"/>
          </p:cNvPicPr>
          <p:nvPr/>
        </p:nvPicPr>
        <p:blipFill>
          <a:blip r:embed="rId5"/>
          <a:stretch>
            <a:fillRect/>
          </a:stretch>
        </p:blipFill>
        <p:spPr>
          <a:xfrm>
            <a:off x="1535005" y="412448"/>
            <a:ext cx="6638037" cy="2204203"/>
          </a:xfrm>
          <a:prstGeom prst="rect">
            <a:avLst/>
          </a:prstGeom>
        </p:spPr>
      </p:pic>
      <p:sp>
        <p:nvSpPr>
          <p:cNvPr id="9" name="CuadroTexto 8"/>
          <p:cNvSpPr txBox="1"/>
          <p:nvPr/>
        </p:nvSpPr>
        <p:spPr>
          <a:xfrm>
            <a:off x="1943111" y="561837"/>
            <a:ext cx="6663101" cy="1200329"/>
          </a:xfrm>
          <a:prstGeom prst="rect">
            <a:avLst/>
          </a:prstGeom>
          <a:noFill/>
        </p:spPr>
        <p:txBody>
          <a:bodyPr wrap="square" rtlCol="0">
            <a:spAutoFit/>
          </a:bodyPr>
          <a:lstStyle/>
          <a:p>
            <a:r>
              <a:rPr lang="en-US" sz="3600" i="1" dirty="0">
                <a:solidFill>
                  <a:srgbClr val="294E6D"/>
                </a:solidFill>
              </a:rPr>
              <a:t>it invites us to realize that “a great cloud of witnesses” </a:t>
            </a:r>
            <a:endParaRPr lang="es-ES" sz="3600" dirty="0"/>
          </a:p>
        </p:txBody>
      </p:sp>
    </p:spTree>
    <p:extLst>
      <p:ext uri="{BB962C8B-B14F-4D97-AF65-F5344CB8AC3E}">
        <p14:creationId xmlns:p14="http://schemas.microsoft.com/office/powerpoint/2010/main" val="1036702517"/>
      </p:ext>
    </p:extLst>
  </p:cSld>
  <p:clrMapOvr>
    <a:masterClrMapping/>
  </p:clrMapOvr>
  <p:transition spd="slow" advClick="0" advTm="1348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2000"/>
                                        <p:tgtEl>
                                          <p:spTgt spid="9">
                                            <p:txEl>
                                              <p:pRg st="0" end="0"/>
                                            </p:txEl>
                                          </p:spTgt>
                                        </p:tgtEl>
                                      </p:cBhvr>
                                    </p:animEffect>
                                  </p:childTnLst>
                                </p:cTn>
                              </p:par>
                            </p:childTnLst>
                          </p:cTn>
                        </p:par>
                        <p:par>
                          <p:cTn id="12" fill="hold">
                            <p:stCondLst>
                              <p:cond delay="6400"/>
                            </p:stCondLst>
                            <p:childTnLst>
                              <p:par>
                                <p:cTn id="13" presetID="22" presetClass="entr" presetSubtype="8" fill="hold" nodeType="afterEffect">
                                  <p:stCondLst>
                                    <p:cond delay="0"/>
                                  </p:stCondLst>
                                  <p:iterate type="wd">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5712653" y="862036"/>
            <a:ext cx="5983161" cy="513392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374" y="1236398"/>
            <a:ext cx="4944433" cy="4021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5"/>
          <a:stretch>
            <a:fillRect/>
          </a:stretch>
        </p:blipFill>
        <p:spPr>
          <a:xfrm>
            <a:off x="496186" y="1450675"/>
            <a:ext cx="5713599" cy="3956647"/>
          </a:xfrm>
          <a:prstGeom prst="rect">
            <a:avLst/>
          </a:prstGeom>
        </p:spPr>
      </p:pic>
      <p:sp>
        <p:nvSpPr>
          <p:cNvPr id="8" name="CuadroTexto 7"/>
          <p:cNvSpPr txBox="1"/>
          <p:nvPr/>
        </p:nvSpPr>
        <p:spPr>
          <a:xfrm>
            <a:off x="897775" y="1762298"/>
            <a:ext cx="4754880" cy="3354765"/>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These witnesses       may include                   our own mothers, grandmothers or other loved ones. </a:t>
            </a:r>
          </a:p>
          <a:p>
            <a:pPr algn="r"/>
            <a:r>
              <a:rPr lang="es-ES" sz="2400" i="1" dirty="0">
                <a:solidFill>
                  <a:srgbClr val="294E6D"/>
                </a:solidFill>
                <a:latin typeface="Trebuchet MS" panose="020B0603020202020204" pitchFamily="34" charset="0"/>
              </a:rPr>
              <a:t>(cf. 2 Tim 1, 5).</a:t>
            </a:r>
            <a:endParaRPr lang="es-ES" sz="2400" dirty="0">
              <a:latin typeface="Trebuchet MS" panose="020B0603020202020204" pitchFamily="34" charset="0"/>
            </a:endParaRPr>
          </a:p>
        </p:txBody>
      </p:sp>
    </p:spTree>
    <p:extLst>
      <p:ext uri="{BB962C8B-B14F-4D97-AF65-F5344CB8AC3E}">
        <p14:creationId xmlns:p14="http://schemas.microsoft.com/office/powerpoint/2010/main" val="490828920"/>
      </p:ext>
    </p:extLst>
  </p:cSld>
  <p:clrMapOvr>
    <a:masterClrMapping/>
  </p:clrMapOvr>
  <mc:AlternateContent xmlns:mc="http://schemas.openxmlformats.org/markup-compatibility/2006" xmlns:p14="http://schemas.microsoft.com/office/powerpoint/2010/main">
    <mc:Choice Requires="p14">
      <p:transition spd="slow" p14:dur="3400" advClick="0" advTm="9673">
        <p14:reveal/>
      </p:transition>
    </mc:Choice>
    <mc:Fallback xmlns="">
      <p:transition spd="slow" advClick="0" advTm="96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par>
                          <p:cTn id="8" fill="hold">
                            <p:stCondLst>
                              <p:cond delay="46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2000"/>
                                        <p:tgtEl>
                                          <p:spTgt spid="8">
                                            <p:txEl>
                                              <p:pRg st="1" end="1"/>
                                            </p:txEl>
                                          </p:spTgt>
                                        </p:tgtEl>
                                      </p:cBhvr>
                                    </p:animEffect>
                                  </p:childTnLst>
                                </p:cTn>
                              </p:par>
                              <p:par>
                                <p:cTn id="12" presetID="1" presetClass="entr" presetSubtype="0" fill="hold" nodeType="withEffect">
                                  <p:stCondLst>
                                    <p:cond delay="0"/>
                                  </p:stCondLst>
                                  <p:iterate type="wd">
                                    <p:tmAbs val="0"/>
                                  </p:iterate>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004"/>
            <a:ext cx="12192000" cy="7164042"/>
          </a:xfrm>
          <a:prstGeom prst="rect">
            <a:avLst/>
          </a:prstGeom>
        </p:spPr>
      </p:pic>
      <p:pic>
        <p:nvPicPr>
          <p:cNvPr id="5" name="Imagen 4"/>
          <p:cNvPicPr>
            <a:picLocks noChangeAspect="1"/>
          </p:cNvPicPr>
          <p:nvPr/>
        </p:nvPicPr>
        <p:blipFill>
          <a:blip r:embed="rId3"/>
          <a:stretch>
            <a:fillRect/>
          </a:stretch>
        </p:blipFill>
        <p:spPr>
          <a:xfrm>
            <a:off x="5073188" y="2069238"/>
            <a:ext cx="5983161" cy="4593451"/>
          </a:xfrm>
          <a:prstGeom prst="rect">
            <a:avLst/>
          </a:prstGeom>
        </p:spPr>
      </p:pic>
      <p:pic>
        <p:nvPicPr>
          <p:cNvPr id="7" name="Imagen 6"/>
          <p:cNvPicPr>
            <a:picLocks noChangeAspect="1"/>
          </p:cNvPicPr>
          <p:nvPr/>
        </p:nvPicPr>
        <p:blipFill>
          <a:blip r:embed="rId4"/>
          <a:stretch>
            <a:fillRect/>
          </a:stretch>
        </p:blipFill>
        <p:spPr>
          <a:xfrm>
            <a:off x="496186" y="581891"/>
            <a:ext cx="5713599" cy="5203767"/>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760" y="843595"/>
            <a:ext cx="5840162" cy="4174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4726" y="2219841"/>
            <a:ext cx="5515677" cy="3785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uadroTexto 10"/>
          <p:cNvSpPr txBox="1"/>
          <p:nvPr/>
        </p:nvSpPr>
        <p:spPr>
          <a:xfrm>
            <a:off x="6705971" y="360194"/>
            <a:ext cx="5073188" cy="1200329"/>
          </a:xfrm>
          <a:prstGeom prst="rect">
            <a:avLst/>
          </a:prstGeom>
          <a:noFill/>
        </p:spPr>
        <p:txBody>
          <a:bodyPr wrap="square" rtlCol="0">
            <a:spAutoFit/>
          </a:bodyPr>
          <a:lstStyle/>
          <a:p>
            <a:pPr algn="ctr"/>
            <a:r>
              <a:rPr lang="es-ES" sz="3200" i="1" dirty="0">
                <a:solidFill>
                  <a:srgbClr val="294E6D"/>
                </a:solidFill>
                <a:latin typeface="Trebuchet MS" panose="020B0603020202020204" pitchFamily="34" charset="0"/>
              </a:rPr>
              <a:t> </a:t>
            </a:r>
            <a:r>
              <a:rPr lang="en-US" sz="3600" i="1" dirty="0">
                <a:solidFill>
                  <a:srgbClr val="294E6D"/>
                </a:solidFill>
                <a:latin typeface="Trebuchet MS" panose="020B0603020202020204" pitchFamily="34" charset="0"/>
              </a:rPr>
              <a:t>The saints now in God’s presence </a:t>
            </a:r>
            <a:endParaRPr lang="es-ES" sz="3600" dirty="0"/>
          </a:p>
        </p:txBody>
      </p:sp>
      <p:sp>
        <p:nvSpPr>
          <p:cNvPr id="12" name="CuadroTexto 11"/>
          <p:cNvSpPr txBox="1"/>
          <p:nvPr/>
        </p:nvSpPr>
        <p:spPr>
          <a:xfrm>
            <a:off x="500522" y="5123355"/>
            <a:ext cx="5984203" cy="1754326"/>
          </a:xfrm>
          <a:prstGeom prst="rect">
            <a:avLst/>
          </a:prstGeom>
          <a:noFill/>
        </p:spPr>
        <p:txBody>
          <a:bodyPr wrap="square" rtlCol="0">
            <a:spAutoFit/>
          </a:bodyPr>
          <a:lstStyle/>
          <a:p>
            <a:r>
              <a:rPr lang="en-US" sz="3600" i="1" dirty="0">
                <a:solidFill>
                  <a:srgbClr val="294E6D"/>
                </a:solidFill>
                <a:latin typeface="Trebuchet MS" panose="020B0603020202020204" pitchFamily="34" charset="0"/>
              </a:rPr>
              <a:t>preserve their bonds of love and communion           with us.</a:t>
            </a:r>
            <a:endParaRPr lang="es-ES" sz="3600" i="1" dirty="0">
              <a:solidFill>
                <a:srgbClr val="294E6D"/>
              </a:solidFill>
              <a:latin typeface="Trebuchet MS" panose="020B0603020202020204" pitchFamily="34" charset="0"/>
            </a:endParaRPr>
          </a:p>
        </p:txBody>
      </p:sp>
    </p:spTree>
    <p:extLst>
      <p:ext uri="{BB962C8B-B14F-4D97-AF65-F5344CB8AC3E}">
        <p14:creationId xmlns:p14="http://schemas.microsoft.com/office/powerpoint/2010/main" val="3082280122"/>
      </p:ext>
    </p:extLst>
  </p:cSld>
  <p:clrMapOvr>
    <a:masterClrMapping/>
  </p:clrMapOvr>
  <mc:AlternateContent xmlns:mc="http://schemas.openxmlformats.org/markup-compatibility/2006" xmlns:p14="http://schemas.microsoft.com/office/powerpoint/2010/main">
    <mc:Choice Requires="p14">
      <p:transition spd="slow" p14:dur="1600" advClick="0" advTm="15556">
        <p14:gallery dir="l"/>
      </p:transition>
    </mc:Choice>
    <mc:Fallback xmlns="">
      <p:transition spd="slow" advClick="0" advTm="15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2000"/>
                                        <p:tgtEl>
                                          <p:spTgt spid="11">
                                            <p:txEl>
                                              <p:pRg st="0" end="0"/>
                                            </p:txEl>
                                          </p:spTgt>
                                        </p:tgtEl>
                                      </p:cBhvr>
                                    </p:animEffect>
                                  </p:childTnLst>
                                </p:cTn>
                              </p:par>
                            </p:childTnLst>
                          </p:cTn>
                        </p:par>
                        <p:par>
                          <p:cTn id="12" fill="hold">
                            <p:stCondLst>
                              <p:cond delay="5200"/>
                            </p:stCondLst>
                            <p:childTnLst>
                              <p:par>
                                <p:cTn id="13" presetID="6" presetClass="entr" presetSubtype="16" fill="hold"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7200"/>
                            </p:stCondLst>
                            <p:childTnLst>
                              <p:par>
                                <p:cTn id="17" presetID="2" presetClass="entr" presetSubtype="8" fill="hold" nodeType="afterEffect">
                                  <p:stCondLst>
                                    <p:cond delay="0"/>
                                  </p:stCondLst>
                                  <p:iterate type="wd">
                                    <p:tmPct val="10000"/>
                                  </p:iterate>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2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7" y="0"/>
            <a:ext cx="12432890" cy="6858000"/>
          </a:xfrm>
          <a:prstGeom prst="rect">
            <a:avLst/>
          </a:prstGeom>
        </p:spPr>
      </p:pic>
      <p:pic>
        <p:nvPicPr>
          <p:cNvPr id="5" name="Imagen 4"/>
          <p:cNvPicPr>
            <a:picLocks noChangeAspect="1"/>
          </p:cNvPicPr>
          <p:nvPr/>
        </p:nvPicPr>
        <p:blipFill>
          <a:blip r:embed="rId3"/>
          <a:stretch>
            <a:fillRect/>
          </a:stretch>
        </p:blipFill>
        <p:spPr>
          <a:xfrm>
            <a:off x="8176483" y="862036"/>
            <a:ext cx="3519332" cy="5447867"/>
          </a:xfrm>
          <a:prstGeom prst="rect">
            <a:avLst/>
          </a:prstGeom>
        </p:spPr>
      </p:pic>
      <p:pic>
        <p:nvPicPr>
          <p:cNvPr id="7" name="Imagen 6"/>
          <p:cNvPicPr>
            <a:picLocks noChangeAspect="1"/>
          </p:cNvPicPr>
          <p:nvPr/>
        </p:nvPicPr>
        <p:blipFill>
          <a:blip r:embed="rId4"/>
          <a:stretch>
            <a:fillRect/>
          </a:stretch>
        </p:blipFill>
        <p:spPr>
          <a:xfrm>
            <a:off x="496186" y="587987"/>
            <a:ext cx="7982796" cy="5407972"/>
          </a:xfrm>
          <a:prstGeom prst="rect">
            <a:avLst/>
          </a:prstGeom>
        </p:spPr>
      </p:pic>
      <p:pic>
        <p:nvPicPr>
          <p:cNvPr id="9" name="Imagen 8"/>
          <p:cNvPicPr>
            <a:picLocks noChangeAspect="1"/>
          </p:cNvPicPr>
          <p:nvPr/>
        </p:nvPicPr>
        <p:blipFill>
          <a:blip r:embed="rId5"/>
          <a:stretch>
            <a:fillRect/>
          </a:stretch>
        </p:blipFill>
        <p:spPr>
          <a:xfrm>
            <a:off x="199505" y="274043"/>
            <a:ext cx="8279477" cy="6309907"/>
          </a:xfrm>
          <a:prstGeom prst="rect">
            <a:avLst/>
          </a:prstGeom>
        </p:spPr>
      </p:pic>
      <p:sp>
        <p:nvSpPr>
          <p:cNvPr id="13" name="CuadroTexto 12"/>
          <p:cNvSpPr txBox="1"/>
          <p:nvPr/>
        </p:nvSpPr>
        <p:spPr>
          <a:xfrm>
            <a:off x="8661789" y="1217027"/>
            <a:ext cx="3343570" cy="3046988"/>
          </a:xfrm>
          <a:prstGeom prst="rect">
            <a:avLst/>
          </a:prstGeom>
          <a:noFill/>
        </p:spPr>
        <p:txBody>
          <a:bodyPr wrap="square" rtlCol="0">
            <a:spAutoFit/>
          </a:bodyPr>
          <a:lstStyle/>
          <a:p>
            <a:r>
              <a:rPr lang="en-US" sz="3200" i="1" dirty="0">
                <a:solidFill>
                  <a:srgbClr val="294E6D"/>
                </a:solidFill>
                <a:latin typeface="Trebuchet MS" panose="020B0603020202020204" pitchFamily="34" charset="0"/>
              </a:rPr>
              <a:t>The processes of beatification and canonization recognize the signs of heroic virtue, </a:t>
            </a:r>
            <a:endParaRPr lang="es-ES" sz="3600" dirty="0">
              <a:latin typeface="Trebuchet MS" panose="020B0603020202020204" pitchFamily="34" charset="0"/>
            </a:endParaRPr>
          </a:p>
        </p:txBody>
      </p:sp>
    </p:spTree>
    <p:extLst>
      <p:ext uri="{BB962C8B-B14F-4D97-AF65-F5344CB8AC3E}">
        <p14:creationId xmlns:p14="http://schemas.microsoft.com/office/powerpoint/2010/main" val="1571439726"/>
      </p:ext>
    </p:extLst>
  </p:cSld>
  <p:clrMapOvr>
    <a:masterClrMapping/>
  </p:clrMapOvr>
  <mc:AlternateContent xmlns:mc="http://schemas.openxmlformats.org/markup-compatibility/2006" xmlns:p14="http://schemas.microsoft.com/office/powerpoint/2010/main">
    <mc:Choice Requires="p14">
      <p:transition spd="slow" p14:dur="2000" advClick="0" advTm="14389"/>
    </mc:Choice>
    <mc:Fallback xmlns="">
      <p:transition spd="slow" advClick="0" advTm="1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iterate type="wd">
                                    <p:tmPct val="10000"/>
                                  </p:iterate>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left)">
                                      <p:cBhvr>
                                        <p:cTn id="11"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1901EN_Call_to_Holiness</Template>
  <TotalTime>0</TotalTime>
  <Words>705</Words>
  <Application>Microsoft Office PowerPoint</Application>
  <PresentationFormat>Widescreen</PresentationFormat>
  <Paragraphs>59</Paragraphs>
  <Slides>29</Slides>
  <Notes>2</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29</vt:i4>
      </vt:variant>
    </vt:vector>
  </HeadingPairs>
  <TitlesOfParts>
    <vt:vector size="36" baseType="lpstr">
      <vt:lpstr>Angsana New</vt:lpstr>
      <vt:lpstr>Arial</vt:lpstr>
      <vt:lpstr>Calibri</vt:lpstr>
      <vt:lpstr>Calibri Light</vt:lpstr>
      <vt:lpstr>Forte</vt:lpstr>
      <vt:lpstr>Trebuchet MS</vt:lpstr>
      <vt:lpstr>Tema de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Cristina Laim</dc:creator>
  <cp:lastModifiedBy>Cristina Laim</cp:lastModifiedBy>
  <cp:revision>1</cp:revision>
  <dcterms:created xsi:type="dcterms:W3CDTF">2020-09-13T13:15:24Z</dcterms:created>
  <dcterms:modified xsi:type="dcterms:W3CDTF">2020-09-13T13:15:47Z</dcterms:modified>
</cp:coreProperties>
</file>